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6"/>
  </p:notesMasterIdLst>
  <p:sldIdLst>
    <p:sldId id="256" r:id="rId2"/>
    <p:sldId id="258" r:id="rId3"/>
    <p:sldId id="263" r:id="rId4"/>
    <p:sldId id="262" r:id="rId5"/>
    <p:sldId id="279" r:id="rId6"/>
    <p:sldId id="278" r:id="rId7"/>
    <p:sldId id="260" r:id="rId8"/>
    <p:sldId id="276" r:id="rId9"/>
    <p:sldId id="283" r:id="rId10"/>
    <p:sldId id="282" r:id="rId11"/>
    <p:sldId id="270" r:id="rId12"/>
    <p:sldId id="280" r:id="rId13"/>
    <p:sldId id="281" r:id="rId14"/>
    <p:sldId id="264" r:id="rId15"/>
  </p:sldIdLst>
  <p:sldSz cx="9144000" cy="5143500" type="screen16x9"/>
  <p:notesSz cx="6858000" cy="9144000"/>
  <p:embeddedFontLst>
    <p:embeddedFont>
      <p:font typeface="Signika" panose="020B0604020202020204" charset="0"/>
      <p:regular r:id="rId17"/>
      <p:bold r:id="rId18"/>
    </p:embeddedFont>
    <p:embeddedFont>
      <p:font typeface="Vidaloka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4346A8-3422-422C-821A-4E22FD87F05B}">
  <a:tblStyle styleId="{BD4346A8-3422-422C-821A-4E22FD87F0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4" name="Google Shape;11384;ge073188a8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5" name="Google Shape;11385;ge073188a8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9" name="Google Shape;11399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0" name="Google Shape;11400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7" name="Google Shape;11447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8" name="Google Shape;11448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" name="Google Shape;11438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9" name="Google Shape;11439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2" name="Google Shape;11412;ge073188a8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3" name="Google Shape;11413;ge073188a8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2" name="Google Shape;11682;gbd6c00e73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3" name="Google Shape;11683;gbd6c00e73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8" name="Google Shape;11578;g99f2f57a7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9" name="Google Shape;11579;g99f2f57a7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" name="Google Shape;11469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0" name="Google Shape;11470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389" y="366401"/>
            <a:ext cx="9168779" cy="4396199"/>
            <a:chOff x="-12389" y="366401"/>
            <a:chExt cx="9168779" cy="4396199"/>
          </a:xfrm>
        </p:grpSpPr>
        <p:cxnSp>
          <p:nvCxnSpPr>
            <p:cNvPr id="10" name="Google Shape;10;p2"/>
            <p:cNvCxnSpPr/>
            <p:nvPr/>
          </p:nvCxnSpPr>
          <p:spPr>
            <a:xfrm rot="10800000">
              <a:off x="-600" y="4761616"/>
              <a:ext cx="9145200" cy="0"/>
            </a:xfrm>
            <a:prstGeom prst="straightConnector1">
              <a:avLst/>
            </a:prstGeom>
            <a:noFill/>
            <a:ln w="9525" cap="flat" cmpd="sng">
              <a:solidFill>
                <a:srgbClr val="1F21D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 rot="10800000">
              <a:off x="-900" y="366401"/>
              <a:ext cx="9145800" cy="0"/>
            </a:xfrm>
            <a:prstGeom prst="straightConnector1">
              <a:avLst/>
            </a:prstGeom>
            <a:noFill/>
            <a:ln w="9525" cap="flat" cmpd="sng">
              <a:solidFill>
                <a:srgbClr val="1F21D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" name="Google Shape;12;p2"/>
            <p:cNvGrpSpPr/>
            <p:nvPr/>
          </p:nvGrpSpPr>
          <p:grpSpPr>
            <a:xfrm>
              <a:off x="-12389" y="376045"/>
              <a:ext cx="398647" cy="397830"/>
              <a:chOff x="536581" y="1894593"/>
              <a:chExt cx="353944" cy="35325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386254" y="376045"/>
              <a:ext cx="398647" cy="397830"/>
              <a:chOff x="536581" y="1894593"/>
              <a:chExt cx="353944" cy="35325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32;p2"/>
            <p:cNvGrpSpPr/>
            <p:nvPr/>
          </p:nvGrpSpPr>
          <p:grpSpPr>
            <a:xfrm>
              <a:off x="784897" y="376045"/>
              <a:ext cx="398647" cy="397830"/>
              <a:chOff x="536581" y="1894593"/>
              <a:chExt cx="353944" cy="353250"/>
            </a:xfrm>
          </p:grpSpPr>
          <p:sp>
            <p:nvSpPr>
              <p:cNvPr id="33" name="Google Shape;3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1183541" y="376045"/>
              <a:ext cx="398647" cy="397830"/>
              <a:chOff x="536581" y="1894593"/>
              <a:chExt cx="353944" cy="353250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-12389" y="773847"/>
              <a:ext cx="398647" cy="397830"/>
              <a:chOff x="536581" y="1894593"/>
              <a:chExt cx="353944" cy="353250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386254" y="773847"/>
              <a:ext cx="398647" cy="397830"/>
              <a:chOff x="536581" y="1894593"/>
              <a:chExt cx="353944" cy="353250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>
              <a:off x="784897" y="773847"/>
              <a:ext cx="398647" cy="397830"/>
              <a:chOff x="536581" y="1894593"/>
              <a:chExt cx="353944" cy="353250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1183541" y="773847"/>
              <a:ext cx="398647" cy="397830"/>
              <a:chOff x="536581" y="1894593"/>
              <a:chExt cx="353944" cy="353250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" name="Google Shape;92;p2"/>
            <p:cNvGrpSpPr/>
            <p:nvPr/>
          </p:nvGrpSpPr>
          <p:grpSpPr>
            <a:xfrm>
              <a:off x="-12389" y="1171649"/>
              <a:ext cx="398647" cy="397830"/>
              <a:chOff x="536581" y="1894593"/>
              <a:chExt cx="353944" cy="353250"/>
            </a:xfrm>
          </p:grpSpPr>
          <p:sp>
            <p:nvSpPr>
              <p:cNvPr id="93" name="Google Shape;9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2"/>
            <p:cNvGrpSpPr/>
            <p:nvPr/>
          </p:nvGrpSpPr>
          <p:grpSpPr>
            <a:xfrm>
              <a:off x="386254" y="1171649"/>
              <a:ext cx="398647" cy="397830"/>
              <a:chOff x="536581" y="1894593"/>
              <a:chExt cx="353944" cy="353250"/>
            </a:xfrm>
          </p:grpSpPr>
          <p:sp>
            <p:nvSpPr>
              <p:cNvPr id="103" name="Google Shape;10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784897" y="1171649"/>
              <a:ext cx="398647" cy="397830"/>
              <a:chOff x="536581" y="1894593"/>
              <a:chExt cx="353944" cy="35325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2"/>
            <p:cNvGrpSpPr/>
            <p:nvPr/>
          </p:nvGrpSpPr>
          <p:grpSpPr>
            <a:xfrm>
              <a:off x="1183541" y="1171649"/>
              <a:ext cx="398647" cy="397830"/>
              <a:chOff x="536581" y="1894593"/>
              <a:chExt cx="353944" cy="35325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" name="Google Shape;132;p2"/>
            <p:cNvGrpSpPr/>
            <p:nvPr/>
          </p:nvGrpSpPr>
          <p:grpSpPr>
            <a:xfrm>
              <a:off x="-12389" y="1577233"/>
              <a:ext cx="398647" cy="397830"/>
              <a:chOff x="536581" y="1894593"/>
              <a:chExt cx="353944" cy="353250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" name="Google Shape;142;p2"/>
            <p:cNvGrpSpPr/>
            <p:nvPr/>
          </p:nvGrpSpPr>
          <p:grpSpPr>
            <a:xfrm>
              <a:off x="386254" y="1577233"/>
              <a:ext cx="398647" cy="397830"/>
              <a:chOff x="536581" y="1894593"/>
              <a:chExt cx="353944" cy="353250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784897" y="1577233"/>
              <a:ext cx="398647" cy="397830"/>
              <a:chOff x="536581" y="1894593"/>
              <a:chExt cx="353944" cy="353250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" name="Google Shape;162;p2"/>
            <p:cNvGrpSpPr/>
            <p:nvPr/>
          </p:nvGrpSpPr>
          <p:grpSpPr>
            <a:xfrm>
              <a:off x="1183541" y="1577233"/>
              <a:ext cx="398647" cy="397830"/>
              <a:chOff x="536581" y="1894593"/>
              <a:chExt cx="353944" cy="353250"/>
            </a:xfrm>
          </p:grpSpPr>
          <p:sp>
            <p:nvSpPr>
              <p:cNvPr id="163" name="Google Shape;16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2"/>
            <p:cNvGrpSpPr/>
            <p:nvPr/>
          </p:nvGrpSpPr>
          <p:grpSpPr>
            <a:xfrm>
              <a:off x="-12389" y="1975035"/>
              <a:ext cx="398647" cy="397830"/>
              <a:chOff x="536581" y="1894593"/>
              <a:chExt cx="353944" cy="353250"/>
            </a:xfrm>
          </p:grpSpPr>
          <p:sp>
            <p:nvSpPr>
              <p:cNvPr id="173" name="Google Shape;17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" name="Google Shape;182;p2"/>
            <p:cNvGrpSpPr/>
            <p:nvPr/>
          </p:nvGrpSpPr>
          <p:grpSpPr>
            <a:xfrm>
              <a:off x="386254" y="1975035"/>
              <a:ext cx="398647" cy="397830"/>
              <a:chOff x="536581" y="1894593"/>
              <a:chExt cx="353944" cy="353250"/>
            </a:xfrm>
          </p:grpSpPr>
          <p:sp>
            <p:nvSpPr>
              <p:cNvPr id="183" name="Google Shape;18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" name="Google Shape;192;p2"/>
            <p:cNvGrpSpPr/>
            <p:nvPr/>
          </p:nvGrpSpPr>
          <p:grpSpPr>
            <a:xfrm>
              <a:off x="784897" y="1975035"/>
              <a:ext cx="398647" cy="397830"/>
              <a:chOff x="536581" y="1894593"/>
              <a:chExt cx="353944" cy="353250"/>
            </a:xfrm>
          </p:grpSpPr>
          <p:sp>
            <p:nvSpPr>
              <p:cNvPr id="193" name="Google Shape;19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2"/>
            <p:cNvGrpSpPr/>
            <p:nvPr/>
          </p:nvGrpSpPr>
          <p:grpSpPr>
            <a:xfrm>
              <a:off x="1183541" y="1975035"/>
              <a:ext cx="398647" cy="397830"/>
              <a:chOff x="536581" y="1894593"/>
              <a:chExt cx="353944" cy="353250"/>
            </a:xfrm>
          </p:grpSpPr>
          <p:sp>
            <p:nvSpPr>
              <p:cNvPr id="203" name="Google Shape;20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" name="Google Shape;212;p2"/>
            <p:cNvGrpSpPr/>
            <p:nvPr/>
          </p:nvGrpSpPr>
          <p:grpSpPr>
            <a:xfrm>
              <a:off x="-12389" y="2372836"/>
              <a:ext cx="398647" cy="397830"/>
              <a:chOff x="536581" y="1894593"/>
              <a:chExt cx="353944" cy="353250"/>
            </a:xfrm>
          </p:grpSpPr>
          <p:sp>
            <p:nvSpPr>
              <p:cNvPr id="213" name="Google Shape;21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2"/>
            <p:cNvGrpSpPr/>
            <p:nvPr/>
          </p:nvGrpSpPr>
          <p:grpSpPr>
            <a:xfrm>
              <a:off x="386254" y="2372836"/>
              <a:ext cx="398647" cy="397830"/>
              <a:chOff x="536581" y="1894593"/>
              <a:chExt cx="353944" cy="353250"/>
            </a:xfrm>
          </p:grpSpPr>
          <p:sp>
            <p:nvSpPr>
              <p:cNvPr id="223" name="Google Shape;22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" name="Google Shape;232;p2"/>
            <p:cNvGrpSpPr/>
            <p:nvPr/>
          </p:nvGrpSpPr>
          <p:grpSpPr>
            <a:xfrm>
              <a:off x="784897" y="2372836"/>
              <a:ext cx="398647" cy="397830"/>
              <a:chOff x="536581" y="1894593"/>
              <a:chExt cx="353944" cy="353250"/>
            </a:xfrm>
          </p:grpSpPr>
          <p:sp>
            <p:nvSpPr>
              <p:cNvPr id="233" name="Google Shape;23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2"/>
            <p:cNvGrpSpPr/>
            <p:nvPr/>
          </p:nvGrpSpPr>
          <p:grpSpPr>
            <a:xfrm>
              <a:off x="1183541" y="2372836"/>
              <a:ext cx="398647" cy="397830"/>
              <a:chOff x="536581" y="1894593"/>
              <a:chExt cx="353944" cy="353250"/>
            </a:xfrm>
          </p:grpSpPr>
          <p:sp>
            <p:nvSpPr>
              <p:cNvPr id="243" name="Google Shape;24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2"/>
            <p:cNvGrpSpPr/>
            <p:nvPr/>
          </p:nvGrpSpPr>
          <p:grpSpPr>
            <a:xfrm>
              <a:off x="-12389" y="2770638"/>
              <a:ext cx="398647" cy="397830"/>
              <a:chOff x="536581" y="1894593"/>
              <a:chExt cx="353944" cy="353250"/>
            </a:xfrm>
          </p:grpSpPr>
          <p:sp>
            <p:nvSpPr>
              <p:cNvPr id="253" name="Google Shape;25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" name="Google Shape;262;p2"/>
            <p:cNvGrpSpPr/>
            <p:nvPr/>
          </p:nvGrpSpPr>
          <p:grpSpPr>
            <a:xfrm>
              <a:off x="386254" y="2770638"/>
              <a:ext cx="398647" cy="397830"/>
              <a:chOff x="536581" y="1894593"/>
              <a:chExt cx="353944" cy="353250"/>
            </a:xfrm>
          </p:grpSpPr>
          <p:sp>
            <p:nvSpPr>
              <p:cNvPr id="263" name="Google Shape;26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784897" y="2770638"/>
              <a:ext cx="398647" cy="397830"/>
              <a:chOff x="536581" y="1894593"/>
              <a:chExt cx="353944" cy="353250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2"/>
            <p:cNvGrpSpPr/>
            <p:nvPr/>
          </p:nvGrpSpPr>
          <p:grpSpPr>
            <a:xfrm>
              <a:off x="1183541" y="2770638"/>
              <a:ext cx="398647" cy="397830"/>
              <a:chOff x="536581" y="1894593"/>
              <a:chExt cx="353944" cy="353250"/>
            </a:xfrm>
          </p:grpSpPr>
          <p:sp>
            <p:nvSpPr>
              <p:cNvPr id="283" name="Google Shape;28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" name="Google Shape;292;p2"/>
            <p:cNvGrpSpPr/>
            <p:nvPr/>
          </p:nvGrpSpPr>
          <p:grpSpPr>
            <a:xfrm>
              <a:off x="-12389" y="3168440"/>
              <a:ext cx="398647" cy="397830"/>
              <a:chOff x="536581" y="1894593"/>
              <a:chExt cx="353944" cy="353250"/>
            </a:xfrm>
          </p:grpSpPr>
          <p:sp>
            <p:nvSpPr>
              <p:cNvPr id="293" name="Google Shape;29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" name="Google Shape;302;p2"/>
            <p:cNvGrpSpPr/>
            <p:nvPr/>
          </p:nvGrpSpPr>
          <p:grpSpPr>
            <a:xfrm>
              <a:off x="386254" y="3168440"/>
              <a:ext cx="398647" cy="397830"/>
              <a:chOff x="536581" y="1894593"/>
              <a:chExt cx="353944" cy="353250"/>
            </a:xfrm>
          </p:grpSpPr>
          <p:sp>
            <p:nvSpPr>
              <p:cNvPr id="303" name="Google Shape;30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" name="Google Shape;312;p2"/>
            <p:cNvGrpSpPr/>
            <p:nvPr/>
          </p:nvGrpSpPr>
          <p:grpSpPr>
            <a:xfrm>
              <a:off x="784897" y="3168440"/>
              <a:ext cx="398647" cy="397830"/>
              <a:chOff x="536581" y="1894593"/>
              <a:chExt cx="353944" cy="353250"/>
            </a:xfrm>
          </p:grpSpPr>
          <p:sp>
            <p:nvSpPr>
              <p:cNvPr id="313" name="Google Shape;31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2"/>
            <p:cNvGrpSpPr/>
            <p:nvPr/>
          </p:nvGrpSpPr>
          <p:grpSpPr>
            <a:xfrm>
              <a:off x="1183541" y="3168440"/>
              <a:ext cx="398647" cy="397830"/>
              <a:chOff x="536581" y="1894593"/>
              <a:chExt cx="353944" cy="353250"/>
            </a:xfrm>
          </p:grpSpPr>
          <p:sp>
            <p:nvSpPr>
              <p:cNvPr id="323" name="Google Shape;32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" name="Google Shape;332;p2"/>
            <p:cNvGrpSpPr/>
            <p:nvPr/>
          </p:nvGrpSpPr>
          <p:grpSpPr>
            <a:xfrm>
              <a:off x="-12389" y="3566241"/>
              <a:ext cx="398647" cy="397830"/>
              <a:chOff x="536581" y="1894593"/>
              <a:chExt cx="353944" cy="353250"/>
            </a:xfrm>
          </p:grpSpPr>
          <p:sp>
            <p:nvSpPr>
              <p:cNvPr id="333" name="Google Shape;33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2"/>
            <p:cNvGrpSpPr/>
            <p:nvPr/>
          </p:nvGrpSpPr>
          <p:grpSpPr>
            <a:xfrm>
              <a:off x="386254" y="3566241"/>
              <a:ext cx="398647" cy="397830"/>
              <a:chOff x="536581" y="1894593"/>
              <a:chExt cx="353944" cy="353250"/>
            </a:xfrm>
          </p:grpSpPr>
          <p:sp>
            <p:nvSpPr>
              <p:cNvPr id="343" name="Google Shape;34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" name="Google Shape;352;p2"/>
            <p:cNvGrpSpPr/>
            <p:nvPr/>
          </p:nvGrpSpPr>
          <p:grpSpPr>
            <a:xfrm>
              <a:off x="784897" y="3566241"/>
              <a:ext cx="398647" cy="397830"/>
              <a:chOff x="536581" y="1894593"/>
              <a:chExt cx="353944" cy="353250"/>
            </a:xfrm>
          </p:grpSpPr>
          <p:sp>
            <p:nvSpPr>
              <p:cNvPr id="353" name="Google Shape;35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2" name="Google Shape;362;p2"/>
            <p:cNvGrpSpPr/>
            <p:nvPr/>
          </p:nvGrpSpPr>
          <p:grpSpPr>
            <a:xfrm>
              <a:off x="1183541" y="3566241"/>
              <a:ext cx="398647" cy="397830"/>
              <a:chOff x="536581" y="1894593"/>
              <a:chExt cx="353944" cy="353250"/>
            </a:xfrm>
          </p:grpSpPr>
          <p:sp>
            <p:nvSpPr>
              <p:cNvPr id="363" name="Google Shape;36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" name="Google Shape;372;p2"/>
            <p:cNvGrpSpPr/>
            <p:nvPr/>
          </p:nvGrpSpPr>
          <p:grpSpPr>
            <a:xfrm>
              <a:off x="-12389" y="3964043"/>
              <a:ext cx="398647" cy="397830"/>
              <a:chOff x="536581" y="1894593"/>
              <a:chExt cx="353944" cy="353250"/>
            </a:xfrm>
          </p:grpSpPr>
          <p:sp>
            <p:nvSpPr>
              <p:cNvPr id="373" name="Google Shape;37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" name="Google Shape;382;p2"/>
            <p:cNvGrpSpPr/>
            <p:nvPr/>
          </p:nvGrpSpPr>
          <p:grpSpPr>
            <a:xfrm>
              <a:off x="386254" y="3964043"/>
              <a:ext cx="398647" cy="397830"/>
              <a:chOff x="536581" y="1894593"/>
              <a:chExt cx="353944" cy="353250"/>
            </a:xfrm>
          </p:grpSpPr>
          <p:sp>
            <p:nvSpPr>
              <p:cNvPr id="383" name="Google Shape;38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" name="Google Shape;392;p2"/>
            <p:cNvGrpSpPr/>
            <p:nvPr/>
          </p:nvGrpSpPr>
          <p:grpSpPr>
            <a:xfrm>
              <a:off x="784897" y="3964043"/>
              <a:ext cx="398647" cy="397830"/>
              <a:chOff x="536581" y="1894593"/>
              <a:chExt cx="353944" cy="353250"/>
            </a:xfrm>
          </p:grpSpPr>
          <p:sp>
            <p:nvSpPr>
              <p:cNvPr id="393" name="Google Shape;39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2"/>
            <p:cNvGrpSpPr/>
            <p:nvPr/>
          </p:nvGrpSpPr>
          <p:grpSpPr>
            <a:xfrm>
              <a:off x="1183541" y="3964043"/>
              <a:ext cx="398647" cy="397830"/>
              <a:chOff x="536581" y="1894593"/>
              <a:chExt cx="353944" cy="353250"/>
            </a:xfrm>
          </p:grpSpPr>
          <p:sp>
            <p:nvSpPr>
              <p:cNvPr id="403" name="Google Shape;40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" name="Google Shape;412;p2"/>
            <p:cNvGrpSpPr/>
            <p:nvPr/>
          </p:nvGrpSpPr>
          <p:grpSpPr>
            <a:xfrm>
              <a:off x="-12389" y="4361844"/>
              <a:ext cx="398647" cy="397830"/>
              <a:chOff x="536581" y="1894593"/>
              <a:chExt cx="353944" cy="353250"/>
            </a:xfrm>
          </p:grpSpPr>
          <p:sp>
            <p:nvSpPr>
              <p:cNvPr id="413" name="Google Shape;41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"/>
            <p:cNvGrpSpPr/>
            <p:nvPr/>
          </p:nvGrpSpPr>
          <p:grpSpPr>
            <a:xfrm>
              <a:off x="386254" y="4361844"/>
              <a:ext cx="398647" cy="397830"/>
              <a:chOff x="536581" y="1894593"/>
              <a:chExt cx="353944" cy="353250"/>
            </a:xfrm>
          </p:grpSpPr>
          <p:sp>
            <p:nvSpPr>
              <p:cNvPr id="423" name="Google Shape;42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" name="Google Shape;432;p2"/>
            <p:cNvGrpSpPr/>
            <p:nvPr/>
          </p:nvGrpSpPr>
          <p:grpSpPr>
            <a:xfrm>
              <a:off x="784897" y="4361844"/>
              <a:ext cx="398647" cy="397830"/>
              <a:chOff x="536581" y="1894593"/>
              <a:chExt cx="353944" cy="353250"/>
            </a:xfrm>
          </p:grpSpPr>
          <p:sp>
            <p:nvSpPr>
              <p:cNvPr id="433" name="Google Shape;43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2"/>
            <p:cNvGrpSpPr/>
            <p:nvPr/>
          </p:nvGrpSpPr>
          <p:grpSpPr>
            <a:xfrm>
              <a:off x="1183541" y="4361844"/>
              <a:ext cx="398647" cy="397830"/>
              <a:chOff x="536581" y="1894593"/>
              <a:chExt cx="353944" cy="353250"/>
            </a:xfrm>
          </p:grpSpPr>
          <p:sp>
            <p:nvSpPr>
              <p:cNvPr id="443" name="Google Shape;44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2"/>
            <p:cNvGrpSpPr/>
            <p:nvPr/>
          </p:nvGrpSpPr>
          <p:grpSpPr>
            <a:xfrm>
              <a:off x="7561804" y="376045"/>
              <a:ext cx="398647" cy="397830"/>
              <a:chOff x="536581" y="1894593"/>
              <a:chExt cx="353944" cy="353250"/>
            </a:xfrm>
          </p:grpSpPr>
          <p:sp>
            <p:nvSpPr>
              <p:cNvPr id="453" name="Google Shape;45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" name="Google Shape;462;p2"/>
            <p:cNvGrpSpPr/>
            <p:nvPr/>
          </p:nvGrpSpPr>
          <p:grpSpPr>
            <a:xfrm>
              <a:off x="7960447" y="376045"/>
              <a:ext cx="398647" cy="397830"/>
              <a:chOff x="536581" y="1894593"/>
              <a:chExt cx="353944" cy="353250"/>
            </a:xfrm>
          </p:grpSpPr>
          <p:sp>
            <p:nvSpPr>
              <p:cNvPr id="463" name="Google Shape;46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" name="Google Shape;472;p2"/>
            <p:cNvGrpSpPr/>
            <p:nvPr/>
          </p:nvGrpSpPr>
          <p:grpSpPr>
            <a:xfrm>
              <a:off x="8359091" y="376045"/>
              <a:ext cx="398647" cy="397830"/>
              <a:chOff x="536581" y="1894593"/>
              <a:chExt cx="353944" cy="353250"/>
            </a:xfrm>
          </p:grpSpPr>
          <p:sp>
            <p:nvSpPr>
              <p:cNvPr id="473" name="Google Shape;47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2" name="Google Shape;482;p2"/>
            <p:cNvGrpSpPr/>
            <p:nvPr/>
          </p:nvGrpSpPr>
          <p:grpSpPr>
            <a:xfrm>
              <a:off x="7561804" y="773847"/>
              <a:ext cx="398647" cy="397830"/>
              <a:chOff x="536581" y="1894593"/>
              <a:chExt cx="353944" cy="353250"/>
            </a:xfrm>
          </p:grpSpPr>
          <p:sp>
            <p:nvSpPr>
              <p:cNvPr id="483" name="Google Shape;48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" name="Google Shape;492;p2"/>
            <p:cNvGrpSpPr/>
            <p:nvPr/>
          </p:nvGrpSpPr>
          <p:grpSpPr>
            <a:xfrm>
              <a:off x="7960447" y="773847"/>
              <a:ext cx="398647" cy="397830"/>
              <a:chOff x="536581" y="1894593"/>
              <a:chExt cx="353944" cy="353250"/>
            </a:xfrm>
          </p:grpSpPr>
          <p:sp>
            <p:nvSpPr>
              <p:cNvPr id="493" name="Google Shape;49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2" name="Google Shape;502;p2"/>
            <p:cNvGrpSpPr/>
            <p:nvPr/>
          </p:nvGrpSpPr>
          <p:grpSpPr>
            <a:xfrm>
              <a:off x="8359091" y="773847"/>
              <a:ext cx="398647" cy="397830"/>
              <a:chOff x="536581" y="1894593"/>
              <a:chExt cx="353944" cy="353250"/>
            </a:xfrm>
          </p:grpSpPr>
          <p:sp>
            <p:nvSpPr>
              <p:cNvPr id="503" name="Google Shape;50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2"/>
            <p:cNvGrpSpPr/>
            <p:nvPr/>
          </p:nvGrpSpPr>
          <p:grpSpPr>
            <a:xfrm>
              <a:off x="7561804" y="1171649"/>
              <a:ext cx="398647" cy="397830"/>
              <a:chOff x="536581" y="1894593"/>
              <a:chExt cx="353944" cy="353250"/>
            </a:xfrm>
          </p:grpSpPr>
          <p:sp>
            <p:nvSpPr>
              <p:cNvPr id="513" name="Google Shape;51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" name="Google Shape;522;p2"/>
            <p:cNvGrpSpPr/>
            <p:nvPr/>
          </p:nvGrpSpPr>
          <p:grpSpPr>
            <a:xfrm>
              <a:off x="7960447" y="1171649"/>
              <a:ext cx="398647" cy="397830"/>
              <a:chOff x="536581" y="1894593"/>
              <a:chExt cx="353944" cy="353250"/>
            </a:xfrm>
          </p:grpSpPr>
          <p:sp>
            <p:nvSpPr>
              <p:cNvPr id="523" name="Google Shape;52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2" name="Google Shape;532;p2"/>
            <p:cNvGrpSpPr/>
            <p:nvPr/>
          </p:nvGrpSpPr>
          <p:grpSpPr>
            <a:xfrm>
              <a:off x="8359091" y="1171649"/>
              <a:ext cx="398647" cy="397830"/>
              <a:chOff x="536581" y="1894593"/>
              <a:chExt cx="353944" cy="353250"/>
            </a:xfrm>
          </p:grpSpPr>
          <p:sp>
            <p:nvSpPr>
              <p:cNvPr id="533" name="Google Shape;53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" name="Google Shape;542;p2"/>
            <p:cNvGrpSpPr/>
            <p:nvPr/>
          </p:nvGrpSpPr>
          <p:grpSpPr>
            <a:xfrm>
              <a:off x="7561804" y="1577233"/>
              <a:ext cx="398647" cy="397830"/>
              <a:chOff x="536581" y="1894593"/>
              <a:chExt cx="353944" cy="353250"/>
            </a:xfrm>
          </p:grpSpPr>
          <p:sp>
            <p:nvSpPr>
              <p:cNvPr id="543" name="Google Shape;54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2" name="Google Shape;552;p2"/>
            <p:cNvGrpSpPr/>
            <p:nvPr/>
          </p:nvGrpSpPr>
          <p:grpSpPr>
            <a:xfrm>
              <a:off x="7960447" y="1577233"/>
              <a:ext cx="398647" cy="397830"/>
              <a:chOff x="536581" y="1894593"/>
              <a:chExt cx="353944" cy="353250"/>
            </a:xfrm>
          </p:grpSpPr>
          <p:sp>
            <p:nvSpPr>
              <p:cNvPr id="553" name="Google Shape;55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" name="Google Shape;562;p2"/>
            <p:cNvGrpSpPr/>
            <p:nvPr/>
          </p:nvGrpSpPr>
          <p:grpSpPr>
            <a:xfrm>
              <a:off x="8359091" y="1577233"/>
              <a:ext cx="398647" cy="397830"/>
              <a:chOff x="536581" y="1894593"/>
              <a:chExt cx="353944" cy="353250"/>
            </a:xfrm>
          </p:grpSpPr>
          <p:sp>
            <p:nvSpPr>
              <p:cNvPr id="563" name="Google Shape;56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" name="Google Shape;572;p2"/>
            <p:cNvGrpSpPr/>
            <p:nvPr/>
          </p:nvGrpSpPr>
          <p:grpSpPr>
            <a:xfrm>
              <a:off x="7561804" y="1975035"/>
              <a:ext cx="398647" cy="397830"/>
              <a:chOff x="536581" y="1894593"/>
              <a:chExt cx="353944" cy="353250"/>
            </a:xfrm>
          </p:grpSpPr>
          <p:sp>
            <p:nvSpPr>
              <p:cNvPr id="573" name="Google Shape;57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2" name="Google Shape;582;p2"/>
            <p:cNvGrpSpPr/>
            <p:nvPr/>
          </p:nvGrpSpPr>
          <p:grpSpPr>
            <a:xfrm>
              <a:off x="7960447" y="1975035"/>
              <a:ext cx="398647" cy="397830"/>
              <a:chOff x="536581" y="1894593"/>
              <a:chExt cx="353944" cy="353250"/>
            </a:xfrm>
          </p:grpSpPr>
          <p:sp>
            <p:nvSpPr>
              <p:cNvPr id="583" name="Google Shape;58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2" name="Google Shape;592;p2"/>
            <p:cNvGrpSpPr/>
            <p:nvPr/>
          </p:nvGrpSpPr>
          <p:grpSpPr>
            <a:xfrm>
              <a:off x="8359091" y="1975035"/>
              <a:ext cx="398647" cy="397830"/>
              <a:chOff x="536581" y="1894593"/>
              <a:chExt cx="353944" cy="353250"/>
            </a:xfrm>
          </p:grpSpPr>
          <p:sp>
            <p:nvSpPr>
              <p:cNvPr id="593" name="Google Shape;59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2" name="Google Shape;602;p2"/>
            <p:cNvGrpSpPr/>
            <p:nvPr/>
          </p:nvGrpSpPr>
          <p:grpSpPr>
            <a:xfrm>
              <a:off x="7561804" y="2372836"/>
              <a:ext cx="398647" cy="397830"/>
              <a:chOff x="536581" y="1894593"/>
              <a:chExt cx="353944" cy="353250"/>
            </a:xfrm>
          </p:grpSpPr>
          <p:sp>
            <p:nvSpPr>
              <p:cNvPr id="603" name="Google Shape;60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2" name="Google Shape;612;p2"/>
            <p:cNvGrpSpPr/>
            <p:nvPr/>
          </p:nvGrpSpPr>
          <p:grpSpPr>
            <a:xfrm>
              <a:off x="7960447" y="2372836"/>
              <a:ext cx="398647" cy="397830"/>
              <a:chOff x="536581" y="1894593"/>
              <a:chExt cx="353944" cy="353250"/>
            </a:xfrm>
          </p:grpSpPr>
          <p:sp>
            <p:nvSpPr>
              <p:cNvPr id="613" name="Google Shape;61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2" name="Google Shape;622;p2"/>
            <p:cNvGrpSpPr/>
            <p:nvPr/>
          </p:nvGrpSpPr>
          <p:grpSpPr>
            <a:xfrm>
              <a:off x="8359091" y="2372836"/>
              <a:ext cx="398647" cy="397830"/>
              <a:chOff x="536581" y="1894593"/>
              <a:chExt cx="353944" cy="353250"/>
            </a:xfrm>
          </p:grpSpPr>
          <p:sp>
            <p:nvSpPr>
              <p:cNvPr id="623" name="Google Shape;62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" name="Google Shape;632;p2"/>
            <p:cNvGrpSpPr/>
            <p:nvPr/>
          </p:nvGrpSpPr>
          <p:grpSpPr>
            <a:xfrm>
              <a:off x="7561804" y="2770638"/>
              <a:ext cx="398647" cy="397830"/>
              <a:chOff x="536581" y="1894593"/>
              <a:chExt cx="353944" cy="353250"/>
            </a:xfrm>
          </p:grpSpPr>
          <p:sp>
            <p:nvSpPr>
              <p:cNvPr id="633" name="Google Shape;63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2" name="Google Shape;642;p2"/>
            <p:cNvGrpSpPr/>
            <p:nvPr/>
          </p:nvGrpSpPr>
          <p:grpSpPr>
            <a:xfrm>
              <a:off x="7960447" y="2770638"/>
              <a:ext cx="398647" cy="397830"/>
              <a:chOff x="536581" y="1894593"/>
              <a:chExt cx="353944" cy="353250"/>
            </a:xfrm>
          </p:grpSpPr>
          <p:sp>
            <p:nvSpPr>
              <p:cNvPr id="643" name="Google Shape;64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2" name="Google Shape;652;p2"/>
            <p:cNvGrpSpPr/>
            <p:nvPr/>
          </p:nvGrpSpPr>
          <p:grpSpPr>
            <a:xfrm>
              <a:off x="8359091" y="2770638"/>
              <a:ext cx="398647" cy="397830"/>
              <a:chOff x="536581" y="1894593"/>
              <a:chExt cx="353944" cy="353250"/>
            </a:xfrm>
          </p:grpSpPr>
          <p:sp>
            <p:nvSpPr>
              <p:cNvPr id="653" name="Google Shape;65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2" name="Google Shape;662;p2"/>
            <p:cNvGrpSpPr/>
            <p:nvPr/>
          </p:nvGrpSpPr>
          <p:grpSpPr>
            <a:xfrm>
              <a:off x="7561804" y="3168440"/>
              <a:ext cx="398647" cy="397830"/>
              <a:chOff x="536581" y="1894593"/>
              <a:chExt cx="353944" cy="353250"/>
            </a:xfrm>
          </p:grpSpPr>
          <p:sp>
            <p:nvSpPr>
              <p:cNvPr id="663" name="Google Shape;66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2" name="Google Shape;672;p2"/>
            <p:cNvGrpSpPr/>
            <p:nvPr/>
          </p:nvGrpSpPr>
          <p:grpSpPr>
            <a:xfrm>
              <a:off x="7960447" y="3168440"/>
              <a:ext cx="398647" cy="397830"/>
              <a:chOff x="536581" y="1894593"/>
              <a:chExt cx="353944" cy="353250"/>
            </a:xfrm>
          </p:grpSpPr>
          <p:sp>
            <p:nvSpPr>
              <p:cNvPr id="673" name="Google Shape;67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2" name="Google Shape;682;p2"/>
            <p:cNvGrpSpPr/>
            <p:nvPr/>
          </p:nvGrpSpPr>
          <p:grpSpPr>
            <a:xfrm>
              <a:off x="8359091" y="3168440"/>
              <a:ext cx="398647" cy="397830"/>
              <a:chOff x="536581" y="1894593"/>
              <a:chExt cx="353944" cy="353250"/>
            </a:xfrm>
          </p:grpSpPr>
          <p:sp>
            <p:nvSpPr>
              <p:cNvPr id="683" name="Google Shape;68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2" name="Google Shape;692;p2"/>
            <p:cNvGrpSpPr/>
            <p:nvPr/>
          </p:nvGrpSpPr>
          <p:grpSpPr>
            <a:xfrm>
              <a:off x="7561804" y="3566241"/>
              <a:ext cx="398647" cy="397830"/>
              <a:chOff x="536581" y="1894593"/>
              <a:chExt cx="353944" cy="353250"/>
            </a:xfrm>
          </p:grpSpPr>
          <p:sp>
            <p:nvSpPr>
              <p:cNvPr id="693" name="Google Shape;69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2" name="Google Shape;702;p2"/>
            <p:cNvGrpSpPr/>
            <p:nvPr/>
          </p:nvGrpSpPr>
          <p:grpSpPr>
            <a:xfrm>
              <a:off x="7960447" y="3566241"/>
              <a:ext cx="398647" cy="397830"/>
              <a:chOff x="536581" y="1894593"/>
              <a:chExt cx="353944" cy="353250"/>
            </a:xfrm>
          </p:grpSpPr>
          <p:sp>
            <p:nvSpPr>
              <p:cNvPr id="703" name="Google Shape;70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2" name="Google Shape;712;p2"/>
            <p:cNvGrpSpPr/>
            <p:nvPr/>
          </p:nvGrpSpPr>
          <p:grpSpPr>
            <a:xfrm>
              <a:off x="8359091" y="3566241"/>
              <a:ext cx="398647" cy="397830"/>
              <a:chOff x="536581" y="1894593"/>
              <a:chExt cx="353944" cy="353250"/>
            </a:xfrm>
          </p:grpSpPr>
          <p:sp>
            <p:nvSpPr>
              <p:cNvPr id="713" name="Google Shape;71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2" name="Google Shape;722;p2"/>
            <p:cNvGrpSpPr/>
            <p:nvPr/>
          </p:nvGrpSpPr>
          <p:grpSpPr>
            <a:xfrm>
              <a:off x="7561804" y="3964043"/>
              <a:ext cx="398647" cy="397830"/>
              <a:chOff x="536581" y="1894593"/>
              <a:chExt cx="353944" cy="353250"/>
            </a:xfrm>
          </p:grpSpPr>
          <p:sp>
            <p:nvSpPr>
              <p:cNvPr id="723" name="Google Shape;72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2" name="Google Shape;732;p2"/>
            <p:cNvGrpSpPr/>
            <p:nvPr/>
          </p:nvGrpSpPr>
          <p:grpSpPr>
            <a:xfrm>
              <a:off x="7960447" y="3964043"/>
              <a:ext cx="398647" cy="397830"/>
              <a:chOff x="536581" y="1894593"/>
              <a:chExt cx="353944" cy="353250"/>
            </a:xfrm>
          </p:grpSpPr>
          <p:sp>
            <p:nvSpPr>
              <p:cNvPr id="733" name="Google Shape;73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2"/>
            <p:cNvGrpSpPr/>
            <p:nvPr/>
          </p:nvGrpSpPr>
          <p:grpSpPr>
            <a:xfrm>
              <a:off x="8359091" y="3964043"/>
              <a:ext cx="398647" cy="397830"/>
              <a:chOff x="536581" y="1894593"/>
              <a:chExt cx="353944" cy="353250"/>
            </a:xfrm>
          </p:grpSpPr>
          <p:sp>
            <p:nvSpPr>
              <p:cNvPr id="743" name="Google Shape;74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2" name="Google Shape;752;p2"/>
            <p:cNvGrpSpPr/>
            <p:nvPr/>
          </p:nvGrpSpPr>
          <p:grpSpPr>
            <a:xfrm>
              <a:off x="7561804" y="4361844"/>
              <a:ext cx="398647" cy="397830"/>
              <a:chOff x="536581" y="1894593"/>
              <a:chExt cx="353944" cy="353250"/>
            </a:xfrm>
          </p:grpSpPr>
          <p:sp>
            <p:nvSpPr>
              <p:cNvPr id="753" name="Google Shape;75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" name="Google Shape;762;p2"/>
            <p:cNvGrpSpPr/>
            <p:nvPr/>
          </p:nvGrpSpPr>
          <p:grpSpPr>
            <a:xfrm>
              <a:off x="7960447" y="4361844"/>
              <a:ext cx="398647" cy="397830"/>
              <a:chOff x="536581" y="1894593"/>
              <a:chExt cx="353944" cy="353250"/>
            </a:xfrm>
          </p:grpSpPr>
          <p:sp>
            <p:nvSpPr>
              <p:cNvPr id="763" name="Google Shape;76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2" name="Google Shape;772;p2"/>
            <p:cNvGrpSpPr/>
            <p:nvPr/>
          </p:nvGrpSpPr>
          <p:grpSpPr>
            <a:xfrm>
              <a:off x="8359091" y="4361844"/>
              <a:ext cx="398647" cy="397830"/>
              <a:chOff x="536581" y="1894593"/>
              <a:chExt cx="353944" cy="353250"/>
            </a:xfrm>
          </p:grpSpPr>
          <p:sp>
            <p:nvSpPr>
              <p:cNvPr id="773" name="Google Shape;77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2" name="Google Shape;782;p2"/>
            <p:cNvGrpSpPr/>
            <p:nvPr/>
          </p:nvGrpSpPr>
          <p:grpSpPr>
            <a:xfrm>
              <a:off x="8757743" y="376045"/>
              <a:ext cx="398647" cy="397830"/>
              <a:chOff x="536581" y="1894593"/>
              <a:chExt cx="353944" cy="353250"/>
            </a:xfrm>
          </p:grpSpPr>
          <p:sp>
            <p:nvSpPr>
              <p:cNvPr id="783" name="Google Shape;78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2" name="Google Shape;792;p2"/>
            <p:cNvGrpSpPr/>
            <p:nvPr/>
          </p:nvGrpSpPr>
          <p:grpSpPr>
            <a:xfrm>
              <a:off x="8757743" y="773847"/>
              <a:ext cx="398647" cy="397830"/>
              <a:chOff x="536581" y="1894593"/>
              <a:chExt cx="353944" cy="353250"/>
            </a:xfrm>
          </p:grpSpPr>
          <p:sp>
            <p:nvSpPr>
              <p:cNvPr id="793" name="Google Shape;79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2" name="Google Shape;802;p2"/>
            <p:cNvGrpSpPr/>
            <p:nvPr/>
          </p:nvGrpSpPr>
          <p:grpSpPr>
            <a:xfrm>
              <a:off x="8757743" y="1171649"/>
              <a:ext cx="398647" cy="397830"/>
              <a:chOff x="536581" y="1894593"/>
              <a:chExt cx="353944" cy="353250"/>
            </a:xfrm>
          </p:grpSpPr>
          <p:sp>
            <p:nvSpPr>
              <p:cNvPr id="803" name="Google Shape;80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2" name="Google Shape;812;p2"/>
            <p:cNvGrpSpPr/>
            <p:nvPr/>
          </p:nvGrpSpPr>
          <p:grpSpPr>
            <a:xfrm>
              <a:off x="8757743" y="1577233"/>
              <a:ext cx="398647" cy="397830"/>
              <a:chOff x="536581" y="1894593"/>
              <a:chExt cx="353944" cy="353250"/>
            </a:xfrm>
          </p:grpSpPr>
          <p:sp>
            <p:nvSpPr>
              <p:cNvPr id="813" name="Google Shape;81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2" name="Google Shape;822;p2"/>
            <p:cNvGrpSpPr/>
            <p:nvPr/>
          </p:nvGrpSpPr>
          <p:grpSpPr>
            <a:xfrm>
              <a:off x="8757743" y="1975035"/>
              <a:ext cx="398647" cy="397830"/>
              <a:chOff x="536581" y="1894593"/>
              <a:chExt cx="353944" cy="353250"/>
            </a:xfrm>
          </p:grpSpPr>
          <p:sp>
            <p:nvSpPr>
              <p:cNvPr id="823" name="Google Shape;82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2" name="Google Shape;832;p2"/>
            <p:cNvGrpSpPr/>
            <p:nvPr/>
          </p:nvGrpSpPr>
          <p:grpSpPr>
            <a:xfrm>
              <a:off x="8757743" y="2372836"/>
              <a:ext cx="398647" cy="397830"/>
              <a:chOff x="536581" y="1894593"/>
              <a:chExt cx="353944" cy="353250"/>
            </a:xfrm>
          </p:grpSpPr>
          <p:sp>
            <p:nvSpPr>
              <p:cNvPr id="833" name="Google Shape;83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2" name="Google Shape;842;p2"/>
            <p:cNvGrpSpPr/>
            <p:nvPr/>
          </p:nvGrpSpPr>
          <p:grpSpPr>
            <a:xfrm>
              <a:off x="8757743" y="2770638"/>
              <a:ext cx="398647" cy="397830"/>
              <a:chOff x="536581" y="1894593"/>
              <a:chExt cx="353944" cy="353250"/>
            </a:xfrm>
          </p:grpSpPr>
          <p:sp>
            <p:nvSpPr>
              <p:cNvPr id="843" name="Google Shape;84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2" name="Google Shape;852;p2"/>
            <p:cNvGrpSpPr/>
            <p:nvPr/>
          </p:nvGrpSpPr>
          <p:grpSpPr>
            <a:xfrm>
              <a:off x="8757743" y="3168440"/>
              <a:ext cx="398647" cy="397830"/>
              <a:chOff x="536581" y="1894593"/>
              <a:chExt cx="353944" cy="353250"/>
            </a:xfrm>
          </p:grpSpPr>
          <p:sp>
            <p:nvSpPr>
              <p:cNvPr id="853" name="Google Shape;85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2" name="Google Shape;862;p2"/>
            <p:cNvGrpSpPr/>
            <p:nvPr/>
          </p:nvGrpSpPr>
          <p:grpSpPr>
            <a:xfrm>
              <a:off x="8757743" y="3566241"/>
              <a:ext cx="398647" cy="397830"/>
              <a:chOff x="536581" y="1894593"/>
              <a:chExt cx="353944" cy="353250"/>
            </a:xfrm>
          </p:grpSpPr>
          <p:sp>
            <p:nvSpPr>
              <p:cNvPr id="863" name="Google Shape;86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2" name="Google Shape;872;p2"/>
            <p:cNvGrpSpPr/>
            <p:nvPr/>
          </p:nvGrpSpPr>
          <p:grpSpPr>
            <a:xfrm>
              <a:off x="8757743" y="3964043"/>
              <a:ext cx="398647" cy="397830"/>
              <a:chOff x="536581" y="1894593"/>
              <a:chExt cx="353944" cy="353250"/>
            </a:xfrm>
          </p:grpSpPr>
          <p:sp>
            <p:nvSpPr>
              <p:cNvPr id="873" name="Google Shape;87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2" name="Google Shape;882;p2"/>
            <p:cNvGrpSpPr/>
            <p:nvPr/>
          </p:nvGrpSpPr>
          <p:grpSpPr>
            <a:xfrm>
              <a:off x="8757743" y="4361844"/>
              <a:ext cx="398647" cy="397830"/>
              <a:chOff x="536581" y="1894593"/>
              <a:chExt cx="353944" cy="353250"/>
            </a:xfrm>
          </p:grpSpPr>
          <p:sp>
            <p:nvSpPr>
              <p:cNvPr id="883" name="Google Shape;883;p2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92" name="Google Shape;892;p2"/>
            <p:cNvCxnSpPr/>
            <p:nvPr/>
          </p:nvCxnSpPr>
          <p:spPr>
            <a:xfrm>
              <a:off x="1592094" y="369100"/>
              <a:ext cx="0" cy="439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2"/>
            <p:cNvCxnSpPr/>
            <p:nvPr/>
          </p:nvCxnSpPr>
          <p:spPr>
            <a:xfrm>
              <a:off x="7551166" y="369100"/>
              <a:ext cx="0" cy="439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94" name="Google Shape;894;p2"/>
          <p:cNvSpPr txBox="1">
            <a:spLocks noGrp="1"/>
          </p:cNvSpPr>
          <p:nvPr>
            <p:ph type="ctrTitle"/>
          </p:nvPr>
        </p:nvSpPr>
        <p:spPr>
          <a:xfrm>
            <a:off x="2041725" y="1307725"/>
            <a:ext cx="5060400" cy="18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895" name="Google Shape;895;p2"/>
          <p:cNvSpPr txBox="1">
            <a:spLocks noGrp="1"/>
          </p:cNvSpPr>
          <p:nvPr>
            <p:ph type="subTitle" idx="1"/>
          </p:nvPr>
        </p:nvSpPr>
        <p:spPr>
          <a:xfrm>
            <a:off x="2307550" y="3359975"/>
            <a:ext cx="4528800" cy="475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6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0" name="Google Shape;6120;p17"/>
          <p:cNvGrpSpPr/>
          <p:nvPr/>
        </p:nvGrpSpPr>
        <p:grpSpPr>
          <a:xfrm>
            <a:off x="-12389" y="366401"/>
            <a:ext cx="9168779" cy="4791060"/>
            <a:chOff x="-12389" y="366401"/>
            <a:chExt cx="9168779" cy="4791060"/>
          </a:xfrm>
        </p:grpSpPr>
        <p:grpSp>
          <p:nvGrpSpPr>
            <p:cNvPr id="6121" name="Google Shape;6121;p17"/>
            <p:cNvGrpSpPr/>
            <p:nvPr/>
          </p:nvGrpSpPr>
          <p:grpSpPr>
            <a:xfrm>
              <a:off x="-12389" y="4759632"/>
              <a:ext cx="9168779" cy="397830"/>
              <a:chOff x="-12389" y="4759632"/>
              <a:chExt cx="9168779" cy="397830"/>
            </a:xfrm>
          </p:grpSpPr>
          <p:grpSp>
            <p:nvGrpSpPr>
              <p:cNvPr id="6122" name="Google Shape;6122;p17"/>
              <p:cNvGrpSpPr/>
              <p:nvPr/>
            </p:nvGrpSpPr>
            <p:grpSpPr>
              <a:xfrm>
                <a:off x="-12389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123" name="Google Shape;612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4" name="Google Shape;612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5" name="Google Shape;612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6" name="Google Shape;612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7" name="Google Shape;612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8" name="Google Shape;612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9" name="Google Shape;612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0" name="Google Shape;613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1" name="Google Shape;613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32" name="Google Shape;6132;p17"/>
              <p:cNvGrpSpPr/>
              <p:nvPr/>
            </p:nvGrpSpPr>
            <p:grpSpPr>
              <a:xfrm>
                <a:off x="386254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133" name="Google Shape;613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4" name="Google Shape;613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5" name="Google Shape;613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6" name="Google Shape;613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7" name="Google Shape;613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8" name="Google Shape;613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9" name="Google Shape;613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0" name="Google Shape;614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1" name="Google Shape;614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42" name="Google Shape;6142;p17"/>
              <p:cNvGrpSpPr/>
              <p:nvPr/>
            </p:nvGrpSpPr>
            <p:grpSpPr>
              <a:xfrm>
                <a:off x="784897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143" name="Google Shape;614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4" name="Google Shape;614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5" name="Google Shape;614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6" name="Google Shape;614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7" name="Google Shape;614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8" name="Google Shape;614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9" name="Google Shape;614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0" name="Google Shape;615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1" name="Google Shape;615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52" name="Google Shape;6152;p17"/>
              <p:cNvGrpSpPr/>
              <p:nvPr/>
            </p:nvGrpSpPr>
            <p:grpSpPr>
              <a:xfrm>
                <a:off x="1183541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153" name="Google Shape;615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4" name="Google Shape;615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5" name="Google Shape;615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6" name="Google Shape;615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7" name="Google Shape;615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8" name="Google Shape;615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9" name="Google Shape;615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0" name="Google Shape;616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1" name="Google Shape;616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62" name="Google Shape;6162;p17"/>
              <p:cNvGrpSpPr/>
              <p:nvPr/>
            </p:nvGrpSpPr>
            <p:grpSpPr>
              <a:xfrm>
                <a:off x="1582177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163" name="Google Shape;616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4" name="Google Shape;616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5" name="Google Shape;616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6" name="Google Shape;616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7" name="Google Shape;616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8" name="Google Shape;616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9" name="Google Shape;616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0" name="Google Shape;617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1" name="Google Shape;617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72" name="Google Shape;6172;p17"/>
              <p:cNvGrpSpPr/>
              <p:nvPr/>
            </p:nvGrpSpPr>
            <p:grpSpPr>
              <a:xfrm>
                <a:off x="1980821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173" name="Google Shape;617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4" name="Google Shape;617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5" name="Google Shape;617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6" name="Google Shape;617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7" name="Google Shape;617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8" name="Google Shape;617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9" name="Google Shape;617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0" name="Google Shape;618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1" name="Google Shape;618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82" name="Google Shape;6182;p17"/>
              <p:cNvGrpSpPr/>
              <p:nvPr/>
            </p:nvGrpSpPr>
            <p:grpSpPr>
              <a:xfrm>
                <a:off x="2379464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183" name="Google Shape;618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4" name="Google Shape;618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5" name="Google Shape;618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6" name="Google Shape;618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7" name="Google Shape;618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8" name="Google Shape;618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9" name="Google Shape;618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0" name="Google Shape;619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1" name="Google Shape;619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92" name="Google Shape;6192;p17"/>
              <p:cNvGrpSpPr/>
              <p:nvPr/>
            </p:nvGrpSpPr>
            <p:grpSpPr>
              <a:xfrm>
                <a:off x="2778107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193" name="Google Shape;619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4" name="Google Shape;619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5" name="Google Shape;619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6" name="Google Shape;619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7" name="Google Shape;619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8" name="Google Shape;619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9" name="Google Shape;619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0" name="Google Shape;620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1" name="Google Shape;620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02" name="Google Shape;6202;p17"/>
              <p:cNvGrpSpPr/>
              <p:nvPr/>
            </p:nvGrpSpPr>
            <p:grpSpPr>
              <a:xfrm>
                <a:off x="3176744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203" name="Google Shape;620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4" name="Google Shape;620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5" name="Google Shape;620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6" name="Google Shape;620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7" name="Google Shape;620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8" name="Google Shape;620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9" name="Google Shape;620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0" name="Google Shape;621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1" name="Google Shape;621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12" name="Google Shape;6212;p17"/>
              <p:cNvGrpSpPr/>
              <p:nvPr/>
            </p:nvGrpSpPr>
            <p:grpSpPr>
              <a:xfrm>
                <a:off x="3575387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213" name="Google Shape;621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4" name="Google Shape;621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5" name="Google Shape;621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6" name="Google Shape;621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7" name="Google Shape;621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8" name="Google Shape;621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9" name="Google Shape;621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0" name="Google Shape;622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1" name="Google Shape;622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22" name="Google Shape;6222;p17"/>
              <p:cNvGrpSpPr/>
              <p:nvPr/>
            </p:nvGrpSpPr>
            <p:grpSpPr>
              <a:xfrm>
                <a:off x="3974031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223" name="Google Shape;622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4" name="Google Shape;622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5" name="Google Shape;622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6" name="Google Shape;622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7" name="Google Shape;622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8" name="Google Shape;622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9" name="Google Shape;622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0" name="Google Shape;623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1" name="Google Shape;623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32" name="Google Shape;6232;p17"/>
              <p:cNvGrpSpPr/>
              <p:nvPr/>
            </p:nvGrpSpPr>
            <p:grpSpPr>
              <a:xfrm>
                <a:off x="4372674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233" name="Google Shape;623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4" name="Google Shape;623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5" name="Google Shape;623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6" name="Google Shape;623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7" name="Google Shape;623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8" name="Google Shape;623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9" name="Google Shape;623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0" name="Google Shape;624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1" name="Google Shape;624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42" name="Google Shape;6242;p17"/>
              <p:cNvGrpSpPr/>
              <p:nvPr/>
            </p:nvGrpSpPr>
            <p:grpSpPr>
              <a:xfrm>
                <a:off x="4771311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243" name="Google Shape;624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4" name="Google Shape;624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5" name="Google Shape;624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6" name="Google Shape;624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7" name="Google Shape;624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8" name="Google Shape;624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9" name="Google Shape;624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0" name="Google Shape;625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1" name="Google Shape;625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2" name="Google Shape;6252;p17"/>
              <p:cNvGrpSpPr/>
              <p:nvPr/>
            </p:nvGrpSpPr>
            <p:grpSpPr>
              <a:xfrm>
                <a:off x="5169954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253" name="Google Shape;625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4" name="Google Shape;625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5" name="Google Shape;625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6" name="Google Shape;625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7" name="Google Shape;625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8" name="Google Shape;625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9" name="Google Shape;625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0" name="Google Shape;626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1" name="Google Shape;626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62" name="Google Shape;6262;p17"/>
              <p:cNvGrpSpPr/>
              <p:nvPr/>
            </p:nvGrpSpPr>
            <p:grpSpPr>
              <a:xfrm>
                <a:off x="5568597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263" name="Google Shape;626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4" name="Google Shape;626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5" name="Google Shape;626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6" name="Google Shape;626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7" name="Google Shape;626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8" name="Google Shape;626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9" name="Google Shape;626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0" name="Google Shape;627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1" name="Google Shape;627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72" name="Google Shape;6272;p17"/>
              <p:cNvGrpSpPr/>
              <p:nvPr/>
            </p:nvGrpSpPr>
            <p:grpSpPr>
              <a:xfrm>
                <a:off x="5967241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273" name="Google Shape;627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4" name="Google Shape;627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5" name="Google Shape;627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6" name="Google Shape;627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7" name="Google Shape;627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8" name="Google Shape;627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9" name="Google Shape;627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0" name="Google Shape;628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1" name="Google Shape;628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82" name="Google Shape;6282;p17"/>
              <p:cNvGrpSpPr/>
              <p:nvPr/>
            </p:nvGrpSpPr>
            <p:grpSpPr>
              <a:xfrm>
                <a:off x="6365881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283" name="Google Shape;628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4" name="Google Shape;628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5" name="Google Shape;628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6" name="Google Shape;628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7" name="Google Shape;628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8" name="Google Shape;628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9" name="Google Shape;628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0" name="Google Shape;629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1" name="Google Shape;629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92" name="Google Shape;6292;p17"/>
              <p:cNvGrpSpPr/>
              <p:nvPr/>
            </p:nvGrpSpPr>
            <p:grpSpPr>
              <a:xfrm>
                <a:off x="6764524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293" name="Google Shape;629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4" name="Google Shape;629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5" name="Google Shape;629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6" name="Google Shape;629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7" name="Google Shape;629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8" name="Google Shape;629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9" name="Google Shape;629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0" name="Google Shape;630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1" name="Google Shape;630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02" name="Google Shape;6302;p17"/>
              <p:cNvGrpSpPr/>
              <p:nvPr/>
            </p:nvGrpSpPr>
            <p:grpSpPr>
              <a:xfrm>
                <a:off x="7163160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303" name="Google Shape;630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4" name="Google Shape;630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5" name="Google Shape;630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6" name="Google Shape;630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7" name="Google Shape;630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8" name="Google Shape;630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9" name="Google Shape;630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0" name="Google Shape;631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1" name="Google Shape;631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12" name="Google Shape;6312;p17"/>
              <p:cNvGrpSpPr/>
              <p:nvPr/>
            </p:nvGrpSpPr>
            <p:grpSpPr>
              <a:xfrm>
                <a:off x="7561804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313" name="Google Shape;631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4" name="Google Shape;631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5" name="Google Shape;631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6" name="Google Shape;631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7" name="Google Shape;631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8" name="Google Shape;631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9" name="Google Shape;631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0" name="Google Shape;632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1" name="Google Shape;632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22" name="Google Shape;6322;p17"/>
              <p:cNvGrpSpPr/>
              <p:nvPr/>
            </p:nvGrpSpPr>
            <p:grpSpPr>
              <a:xfrm>
                <a:off x="7960447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323" name="Google Shape;632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4" name="Google Shape;632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5" name="Google Shape;632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6" name="Google Shape;632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7" name="Google Shape;632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8" name="Google Shape;632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9" name="Google Shape;632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0" name="Google Shape;633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1" name="Google Shape;633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32" name="Google Shape;6332;p17"/>
              <p:cNvGrpSpPr/>
              <p:nvPr/>
            </p:nvGrpSpPr>
            <p:grpSpPr>
              <a:xfrm>
                <a:off x="8359091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333" name="Google Shape;633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4" name="Google Shape;633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5" name="Google Shape;633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6" name="Google Shape;633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7" name="Google Shape;633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8" name="Google Shape;633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9" name="Google Shape;633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0" name="Google Shape;634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1" name="Google Shape;634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42" name="Google Shape;6342;p17"/>
              <p:cNvGrpSpPr/>
              <p:nvPr/>
            </p:nvGrpSpPr>
            <p:grpSpPr>
              <a:xfrm>
                <a:off x="8757743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343" name="Google Shape;6343;p17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4" name="Google Shape;6344;p17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5" name="Google Shape;6345;p17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6" name="Google Shape;6346;p17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7" name="Google Shape;6347;p17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8" name="Google Shape;6348;p17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9" name="Google Shape;6349;p17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0" name="Google Shape;6350;p17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1" name="Google Shape;6351;p17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6352" name="Google Shape;6352;p17"/>
              <p:cNvCxnSpPr/>
              <p:nvPr/>
            </p:nvCxnSpPr>
            <p:spPr>
              <a:xfrm rot="10800000">
                <a:off x="-600" y="4761616"/>
                <a:ext cx="914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21D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353" name="Google Shape;6353;p17"/>
            <p:cNvCxnSpPr/>
            <p:nvPr/>
          </p:nvCxnSpPr>
          <p:spPr>
            <a:xfrm rot="10800000">
              <a:off x="-900" y="366401"/>
              <a:ext cx="9145800" cy="0"/>
            </a:xfrm>
            <a:prstGeom prst="straightConnector1">
              <a:avLst/>
            </a:prstGeom>
            <a:noFill/>
            <a:ln w="9525" cap="flat" cmpd="sng">
              <a:solidFill>
                <a:srgbClr val="1F21D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54" name="Google Shape;6354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55" name="Google Shape;6355;p17"/>
          <p:cNvSpPr txBox="1">
            <a:spLocks noGrp="1"/>
          </p:cNvSpPr>
          <p:nvPr>
            <p:ph type="subTitle" idx="1"/>
          </p:nvPr>
        </p:nvSpPr>
        <p:spPr>
          <a:xfrm>
            <a:off x="720000" y="2215050"/>
            <a:ext cx="2575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4" name="Google Shape;6594;p19"/>
          <p:cNvGrpSpPr/>
          <p:nvPr/>
        </p:nvGrpSpPr>
        <p:grpSpPr>
          <a:xfrm>
            <a:off x="-12389" y="366401"/>
            <a:ext cx="9168779" cy="4791060"/>
            <a:chOff x="-12389" y="366401"/>
            <a:chExt cx="9168779" cy="4791060"/>
          </a:xfrm>
        </p:grpSpPr>
        <p:grpSp>
          <p:nvGrpSpPr>
            <p:cNvPr id="6595" name="Google Shape;6595;p19"/>
            <p:cNvGrpSpPr/>
            <p:nvPr/>
          </p:nvGrpSpPr>
          <p:grpSpPr>
            <a:xfrm>
              <a:off x="-12389" y="4361844"/>
              <a:ext cx="9168779" cy="795617"/>
              <a:chOff x="-12389" y="4361844"/>
              <a:chExt cx="9168779" cy="795617"/>
            </a:xfrm>
          </p:grpSpPr>
          <p:grpSp>
            <p:nvGrpSpPr>
              <p:cNvPr id="6596" name="Google Shape;6596;p19"/>
              <p:cNvGrpSpPr/>
              <p:nvPr/>
            </p:nvGrpSpPr>
            <p:grpSpPr>
              <a:xfrm>
                <a:off x="-12389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597" name="Google Shape;659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8" name="Google Shape;659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9" name="Google Shape;659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0" name="Google Shape;660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1" name="Google Shape;660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2" name="Google Shape;660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3" name="Google Shape;660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4" name="Google Shape;660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5" name="Google Shape;660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06" name="Google Shape;6606;p19"/>
              <p:cNvGrpSpPr/>
              <p:nvPr/>
            </p:nvGrpSpPr>
            <p:grpSpPr>
              <a:xfrm>
                <a:off x="386254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607" name="Google Shape;660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8" name="Google Shape;660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9" name="Google Shape;660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0" name="Google Shape;661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1" name="Google Shape;661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2" name="Google Shape;661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3" name="Google Shape;661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4" name="Google Shape;661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5" name="Google Shape;661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16" name="Google Shape;6616;p19"/>
              <p:cNvGrpSpPr/>
              <p:nvPr/>
            </p:nvGrpSpPr>
            <p:grpSpPr>
              <a:xfrm>
                <a:off x="784897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617" name="Google Shape;661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8" name="Google Shape;661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9" name="Google Shape;661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0" name="Google Shape;662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1" name="Google Shape;662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2" name="Google Shape;662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3" name="Google Shape;662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4" name="Google Shape;662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5" name="Google Shape;662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26" name="Google Shape;6626;p19"/>
              <p:cNvGrpSpPr/>
              <p:nvPr/>
            </p:nvGrpSpPr>
            <p:grpSpPr>
              <a:xfrm>
                <a:off x="1183541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627" name="Google Shape;662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8" name="Google Shape;662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9" name="Google Shape;662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0" name="Google Shape;663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1" name="Google Shape;663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2" name="Google Shape;663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3" name="Google Shape;663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4" name="Google Shape;663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5" name="Google Shape;663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6" name="Google Shape;6636;p19"/>
              <p:cNvGrpSpPr/>
              <p:nvPr/>
            </p:nvGrpSpPr>
            <p:grpSpPr>
              <a:xfrm>
                <a:off x="1582177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637" name="Google Shape;663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8" name="Google Shape;663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9" name="Google Shape;663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0" name="Google Shape;664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1" name="Google Shape;664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2" name="Google Shape;664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3" name="Google Shape;664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4" name="Google Shape;664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5" name="Google Shape;664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46" name="Google Shape;6646;p19"/>
              <p:cNvGrpSpPr/>
              <p:nvPr/>
            </p:nvGrpSpPr>
            <p:grpSpPr>
              <a:xfrm>
                <a:off x="1980821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647" name="Google Shape;664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8" name="Google Shape;664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9" name="Google Shape;664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0" name="Google Shape;665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1" name="Google Shape;665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2" name="Google Shape;665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3" name="Google Shape;665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4" name="Google Shape;665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5" name="Google Shape;665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6" name="Google Shape;6656;p19"/>
              <p:cNvGrpSpPr/>
              <p:nvPr/>
            </p:nvGrpSpPr>
            <p:grpSpPr>
              <a:xfrm>
                <a:off x="2379464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657" name="Google Shape;665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8" name="Google Shape;665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9" name="Google Shape;665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0" name="Google Shape;666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1" name="Google Shape;666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2" name="Google Shape;666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3" name="Google Shape;666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4" name="Google Shape;666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5" name="Google Shape;666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66" name="Google Shape;6666;p19"/>
              <p:cNvGrpSpPr/>
              <p:nvPr/>
            </p:nvGrpSpPr>
            <p:grpSpPr>
              <a:xfrm>
                <a:off x="2778107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667" name="Google Shape;666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8" name="Google Shape;666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9" name="Google Shape;666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0" name="Google Shape;667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1" name="Google Shape;667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2" name="Google Shape;667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3" name="Google Shape;667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4" name="Google Shape;667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5" name="Google Shape;667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76" name="Google Shape;6676;p19"/>
              <p:cNvGrpSpPr/>
              <p:nvPr/>
            </p:nvGrpSpPr>
            <p:grpSpPr>
              <a:xfrm>
                <a:off x="3176744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677" name="Google Shape;667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8" name="Google Shape;667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9" name="Google Shape;667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0" name="Google Shape;668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1" name="Google Shape;668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2" name="Google Shape;668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3" name="Google Shape;668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4" name="Google Shape;668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5" name="Google Shape;668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86" name="Google Shape;6686;p19"/>
              <p:cNvGrpSpPr/>
              <p:nvPr/>
            </p:nvGrpSpPr>
            <p:grpSpPr>
              <a:xfrm>
                <a:off x="3575387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687" name="Google Shape;668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8" name="Google Shape;668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9" name="Google Shape;668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0" name="Google Shape;669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1" name="Google Shape;669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2" name="Google Shape;669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3" name="Google Shape;669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4" name="Google Shape;669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5" name="Google Shape;669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96" name="Google Shape;6696;p19"/>
              <p:cNvGrpSpPr/>
              <p:nvPr/>
            </p:nvGrpSpPr>
            <p:grpSpPr>
              <a:xfrm>
                <a:off x="3974031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697" name="Google Shape;669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8" name="Google Shape;669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9" name="Google Shape;669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0" name="Google Shape;670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1" name="Google Shape;670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2" name="Google Shape;670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3" name="Google Shape;670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4" name="Google Shape;670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5" name="Google Shape;670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06" name="Google Shape;6706;p19"/>
              <p:cNvGrpSpPr/>
              <p:nvPr/>
            </p:nvGrpSpPr>
            <p:grpSpPr>
              <a:xfrm>
                <a:off x="4372674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707" name="Google Shape;670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8" name="Google Shape;670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9" name="Google Shape;670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0" name="Google Shape;671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1" name="Google Shape;671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2" name="Google Shape;671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3" name="Google Shape;671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4" name="Google Shape;671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5" name="Google Shape;671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16" name="Google Shape;6716;p19"/>
              <p:cNvGrpSpPr/>
              <p:nvPr/>
            </p:nvGrpSpPr>
            <p:grpSpPr>
              <a:xfrm>
                <a:off x="4771311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717" name="Google Shape;671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8" name="Google Shape;671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9" name="Google Shape;671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0" name="Google Shape;672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1" name="Google Shape;672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2" name="Google Shape;672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3" name="Google Shape;672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4" name="Google Shape;672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5" name="Google Shape;672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6" name="Google Shape;6726;p19"/>
              <p:cNvGrpSpPr/>
              <p:nvPr/>
            </p:nvGrpSpPr>
            <p:grpSpPr>
              <a:xfrm>
                <a:off x="5169954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727" name="Google Shape;672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8" name="Google Shape;672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9" name="Google Shape;672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0" name="Google Shape;673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1" name="Google Shape;673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2" name="Google Shape;673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3" name="Google Shape;673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4" name="Google Shape;673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5" name="Google Shape;673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36" name="Google Shape;6736;p19"/>
              <p:cNvGrpSpPr/>
              <p:nvPr/>
            </p:nvGrpSpPr>
            <p:grpSpPr>
              <a:xfrm>
                <a:off x="5568597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737" name="Google Shape;673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8" name="Google Shape;673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9" name="Google Shape;673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0" name="Google Shape;674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1" name="Google Shape;674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2" name="Google Shape;674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3" name="Google Shape;674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4" name="Google Shape;674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5" name="Google Shape;674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46" name="Google Shape;6746;p19"/>
              <p:cNvGrpSpPr/>
              <p:nvPr/>
            </p:nvGrpSpPr>
            <p:grpSpPr>
              <a:xfrm>
                <a:off x="5967241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747" name="Google Shape;674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8" name="Google Shape;674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9" name="Google Shape;674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0" name="Google Shape;675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1" name="Google Shape;675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2" name="Google Shape;675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3" name="Google Shape;675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4" name="Google Shape;675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5" name="Google Shape;675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56" name="Google Shape;6756;p19"/>
              <p:cNvGrpSpPr/>
              <p:nvPr/>
            </p:nvGrpSpPr>
            <p:grpSpPr>
              <a:xfrm>
                <a:off x="6365881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757" name="Google Shape;675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8" name="Google Shape;675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9" name="Google Shape;675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0" name="Google Shape;676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1" name="Google Shape;676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2" name="Google Shape;676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3" name="Google Shape;676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4" name="Google Shape;676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5" name="Google Shape;676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6" name="Google Shape;6766;p19"/>
              <p:cNvGrpSpPr/>
              <p:nvPr/>
            </p:nvGrpSpPr>
            <p:grpSpPr>
              <a:xfrm>
                <a:off x="6764524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767" name="Google Shape;676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8" name="Google Shape;676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9" name="Google Shape;676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0" name="Google Shape;677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1" name="Google Shape;677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2" name="Google Shape;677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3" name="Google Shape;677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4" name="Google Shape;677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5" name="Google Shape;677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76" name="Google Shape;6776;p19"/>
              <p:cNvGrpSpPr/>
              <p:nvPr/>
            </p:nvGrpSpPr>
            <p:grpSpPr>
              <a:xfrm>
                <a:off x="7163160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777" name="Google Shape;677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8" name="Google Shape;677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9" name="Google Shape;677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0" name="Google Shape;678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1" name="Google Shape;678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2" name="Google Shape;678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3" name="Google Shape;678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4" name="Google Shape;678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5" name="Google Shape;678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86" name="Google Shape;6786;p19"/>
              <p:cNvGrpSpPr/>
              <p:nvPr/>
            </p:nvGrpSpPr>
            <p:grpSpPr>
              <a:xfrm>
                <a:off x="7561804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787" name="Google Shape;678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8" name="Google Shape;678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9" name="Google Shape;678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0" name="Google Shape;679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1" name="Google Shape;679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2" name="Google Shape;679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3" name="Google Shape;679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4" name="Google Shape;679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5" name="Google Shape;679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6" name="Google Shape;6796;p19"/>
              <p:cNvGrpSpPr/>
              <p:nvPr/>
            </p:nvGrpSpPr>
            <p:grpSpPr>
              <a:xfrm>
                <a:off x="7960447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797" name="Google Shape;679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8" name="Google Shape;679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9" name="Google Shape;679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0" name="Google Shape;680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1" name="Google Shape;680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2" name="Google Shape;680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3" name="Google Shape;680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4" name="Google Shape;680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5" name="Google Shape;680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06" name="Google Shape;6806;p19"/>
              <p:cNvGrpSpPr/>
              <p:nvPr/>
            </p:nvGrpSpPr>
            <p:grpSpPr>
              <a:xfrm>
                <a:off x="8359091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807" name="Google Shape;680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8" name="Google Shape;680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9" name="Google Shape;680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0" name="Google Shape;681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1" name="Google Shape;681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2" name="Google Shape;681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3" name="Google Shape;681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4" name="Google Shape;681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5" name="Google Shape;681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16" name="Google Shape;6816;p19"/>
              <p:cNvGrpSpPr/>
              <p:nvPr/>
            </p:nvGrpSpPr>
            <p:grpSpPr>
              <a:xfrm>
                <a:off x="8757743" y="4759632"/>
                <a:ext cx="398647" cy="397830"/>
                <a:chOff x="536581" y="1894593"/>
                <a:chExt cx="353944" cy="353250"/>
              </a:xfrm>
            </p:grpSpPr>
            <p:sp>
              <p:nvSpPr>
                <p:cNvPr id="6817" name="Google Shape;681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8" name="Google Shape;681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9" name="Google Shape;681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0" name="Google Shape;682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1" name="Google Shape;682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2" name="Google Shape;682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3" name="Google Shape;682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4" name="Google Shape;682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5" name="Google Shape;682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26" name="Google Shape;6826;p19"/>
              <p:cNvGrpSpPr/>
              <p:nvPr/>
            </p:nvGrpSpPr>
            <p:grpSpPr>
              <a:xfrm>
                <a:off x="-12389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6827" name="Google Shape;682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8" name="Google Shape;682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9" name="Google Shape;682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0" name="Google Shape;683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1" name="Google Shape;683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2" name="Google Shape;683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3" name="Google Shape;683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4" name="Google Shape;683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5" name="Google Shape;683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36" name="Google Shape;6836;p19"/>
              <p:cNvGrpSpPr/>
              <p:nvPr/>
            </p:nvGrpSpPr>
            <p:grpSpPr>
              <a:xfrm>
                <a:off x="386254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6837" name="Google Shape;683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8" name="Google Shape;683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9" name="Google Shape;683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0" name="Google Shape;684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1" name="Google Shape;684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2" name="Google Shape;684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3" name="Google Shape;684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4" name="Google Shape;684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5" name="Google Shape;684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46" name="Google Shape;6846;p19"/>
              <p:cNvGrpSpPr/>
              <p:nvPr/>
            </p:nvGrpSpPr>
            <p:grpSpPr>
              <a:xfrm>
                <a:off x="784897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6847" name="Google Shape;684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8" name="Google Shape;684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9" name="Google Shape;684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0" name="Google Shape;685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1" name="Google Shape;685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2" name="Google Shape;685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3" name="Google Shape;685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4" name="Google Shape;685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5" name="Google Shape;685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56" name="Google Shape;6856;p19"/>
              <p:cNvGrpSpPr/>
              <p:nvPr/>
            </p:nvGrpSpPr>
            <p:grpSpPr>
              <a:xfrm>
                <a:off x="1183541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6857" name="Google Shape;685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8" name="Google Shape;685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9" name="Google Shape;685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0" name="Google Shape;686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1" name="Google Shape;686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2" name="Google Shape;686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3" name="Google Shape;686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4" name="Google Shape;686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5" name="Google Shape;686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6" name="Google Shape;6866;p19"/>
              <p:cNvGrpSpPr/>
              <p:nvPr/>
            </p:nvGrpSpPr>
            <p:grpSpPr>
              <a:xfrm>
                <a:off x="1582177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6867" name="Google Shape;686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8" name="Google Shape;686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9" name="Google Shape;686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0" name="Google Shape;687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1" name="Google Shape;687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2" name="Google Shape;687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3" name="Google Shape;687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4" name="Google Shape;687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5" name="Google Shape;687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76" name="Google Shape;6876;p19"/>
              <p:cNvGrpSpPr/>
              <p:nvPr/>
            </p:nvGrpSpPr>
            <p:grpSpPr>
              <a:xfrm>
                <a:off x="1980821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6877" name="Google Shape;687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8" name="Google Shape;687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9" name="Google Shape;687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0" name="Google Shape;688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1" name="Google Shape;688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2" name="Google Shape;688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3" name="Google Shape;688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4" name="Google Shape;688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5" name="Google Shape;688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86" name="Google Shape;6886;p19"/>
              <p:cNvGrpSpPr/>
              <p:nvPr/>
            </p:nvGrpSpPr>
            <p:grpSpPr>
              <a:xfrm>
                <a:off x="2379464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6887" name="Google Shape;688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8" name="Google Shape;688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9" name="Google Shape;688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0" name="Google Shape;689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1" name="Google Shape;689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2" name="Google Shape;689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3" name="Google Shape;689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4" name="Google Shape;689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5" name="Google Shape;689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96" name="Google Shape;6896;p19"/>
              <p:cNvGrpSpPr/>
              <p:nvPr/>
            </p:nvGrpSpPr>
            <p:grpSpPr>
              <a:xfrm>
                <a:off x="2778107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6897" name="Google Shape;689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8" name="Google Shape;689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9" name="Google Shape;689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0" name="Google Shape;690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1" name="Google Shape;690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2" name="Google Shape;690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3" name="Google Shape;690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4" name="Google Shape;690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5" name="Google Shape;690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06" name="Google Shape;6906;p19"/>
              <p:cNvGrpSpPr/>
              <p:nvPr/>
            </p:nvGrpSpPr>
            <p:grpSpPr>
              <a:xfrm>
                <a:off x="3176744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6907" name="Google Shape;690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8" name="Google Shape;690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9" name="Google Shape;690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0" name="Google Shape;691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1" name="Google Shape;691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2" name="Google Shape;691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3" name="Google Shape;691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4" name="Google Shape;691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5" name="Google Shape;691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16" name="Google Shape;6916;p19"/>
              <p:cNvGrpSpPr/>
              <p:nvPr/>
            </p:nvGrpSpPr>
            <p:grpSpPr>
              <a:xfrm>
                <a:off x="3575387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6917" name="Google Shape;691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8" name="Google Shape;691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9" name="Google Shape;691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0" name="Google Shape;692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1" name="Google Shape;692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2" name="Google Shape;692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3" name="Google Shape;692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4" name="Google Shape;692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5" name="Google Shape;692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26" name="Google Shape;6926;p19"/>
              <p:cNvGrpSpPr/>
              <p:nvPr/>
            </p:nvGrpSpPr>
            <p:grpSpPr>
              <a:xfrm>
                <a:off x="3974031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6927" name="Google Shape;692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8" name="Google Shape;692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9" name="Google Shape;692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0" name="Google Shape;693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1" name="Google Shape;693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2" name="Google Shape;693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3" name="Google Shape;693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4" name="Google Shape;693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5" name="Google Shape;693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36" name="Google Shape;6936;p19"/>
              <p:cNvGrpSpPr/>
              <p:nvPr/>
            </p:nvGrpSpPr>
            <p:grpSpPr>
              <a:xfrm>
                <a:off x="4372674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6937" name="Google Shape;693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8" name="Google Shape;693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9" name="Google Shape;693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0" name="Google Shape;694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1" name="Google Shape;694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2" name="Google Shape;694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3" name="Google Shape;694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4" name="Google Shape;694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5" name="Google Shape;694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46" name="Google Shape;6946;p19"/>
              <p:cNvGrpSpPr/>
              <p:nvPr/>
            </p:nvGrpSpPr>
            <p:grpSpPr>
              <a:xfrm>
                <a:off x="4771311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6947" name="Google Shape;694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8" name="Google Shape;694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9" name="Google Shape;694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0" name="Google Shape;695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1" name="Google Shape;695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2" name="Google Shape;695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3" name="Google Shape;695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4" name="Google Shape;695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5" name="Google Shape;695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56" name="Google Shape;6956;p19"/>
              <p:cNvGrpSpPr/>
              <p:nvPr/>
            </p:nvGrpSpPr>
            <p:grpSpPr>
              <a:xfrm>
                <a:off x="5169954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6957" name="Google Shape;695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8" name="Google Shape;695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9" name="Google Shape;695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0" name="Google Shape;696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1" name="Google Shape;696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2" name="Google Shape;696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3" name="Google Shape;696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4" name="Google Shape;696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5" name="Google Shape;696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66" name="Google Shape;6966;p19"/>
              <p:cNvGrpSpPr/>
              <p:nvPr/>
            </p:nvGrpSpPr>
            <p:grpSpPr>
              <a:xfrm>
                <a:off x="5568597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6967" name="Google Shape;696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8" name="Google Shape;696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9" name="Google Shape;696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0" name="Google Shape;697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1" name="Google Shape;697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2" name="Google Shape;697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3" name="Google Shape;697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4" name="Google Shape;697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5" name="Google Shape;697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76" name="Google Shape;6976;p19"/>
              <p:cNvGrpSpPr/>
              <p:nvPr/>
            </p:nvGrpSpPr>
            <p:grpSpPr>
              <a:xfrm>
                <a:off x="5967241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6977" name="Google Shape;697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8" name="Google Shape;697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9" name="Google Shape;697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0" name="Google Shape;698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1" name="Google Shape;698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2" name="Google Shape;698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3" name="Google Shape;698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4" name="Google Shape;698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5" name="Google Shape;698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86" name="Google Shape;6986;p19"/>
              <p:cNvGrpSpPr/>
              <p:nvPr/>
            </p:nvGrpSpPr>
            <p:grpSpPr>
              <a:xfrm>
                <a:off x="6365881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6987" name="Google Shape;698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8" name="Google Shape;698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9" name="Google Shape;698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0" name="Google Shape;699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1" name="Google Shape;699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2" name="Google Shape;699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3" name="Google Shape;699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4" name="Google Shape;699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5" name="Google Shape;699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96" name="Google Shape;6996;p19"/>
              <p:cNvGrpSpPr/>
              <p:nvPr/>
            </p:nvGrpSpPr>
            <p:grpSpPr>
              <a:xfrm>
                <a:off x="6764524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6997" name="Google Shape;699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8" name="Google Shape;699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9" name="Google Shape;699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0" name="Google Shape;700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1" name="Google Shape;700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2" name="Google Shape;700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3" name="Google Shape;700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4" name="Google Shape;700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5" name="Google Shape;700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06" name="Google Shape;7006;p19"/>
              <p:cNvGrpSpPr/>
              <p:nvPr/>
            </p:nvGrpSpPr>
            <p:grpSpPr>
              <a:xfrm>
                <a:off x="7163160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7007" name="Google Shape;700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8" name="Google Shape;700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9" name="Google Shape;700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0" name="Google Shape;701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1" name="Google Shape;701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2" name="Google Shape;701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3" name="Google Shape;701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4" name="Google Shape;701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5" name="Google Shape;701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16" name="Google Shape;7016;p19"/>
              <p:cNvGrpSpPr/>
              <p:nvPr/>
            </p:nvGrpSpPr>
            <p:grpSpPr>
              <a:xfrm>
                <a:off x="7561804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7017" name="Google Shape;701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8" name="Google Shape;701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9" name="Google Shape;701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0" name="Google Shape;702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1" name="Google Shape;702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2" name="Google Shape;702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3" name="Google Shape;702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4" name="Google Shape;702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5" name="Google Shape;702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26" name="Google Shape;7026;p19"/>
              <p:cNvGrpSpPr/>
              <p:nvPr/>
            </p:nvGrpSpPr>
            <p:grpSpPr>
              <a:xfrm>
                <a:off x="7960447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7027" name="Google Shape;702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8" name="Google Shape;702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9" name="Google Shape;702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0" name="Google Shape;703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1" name="Google Shape;703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2" name="Google Shape;703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3" name="Google Shape;703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4" name="Google Shape;703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5" name="Google Shape;703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36" name="Google Shape;7036;p19"/>
              <p:cNvGrpSpPr/>
              <p:nvPr/>
            </p:nvGrpSpPr>
            <p:grpSpPr>
              <a:xfrm>
                <a:off x="8359091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7037" name="Google Shape;703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8" name="Google Shape;703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9" name="Google Shape;703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0" name="Google Shape;704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1" name="Google Shape;704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2" name="Google Shape;704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3" name="Google Shape;704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4" name="Google Shape;704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5" name="Google Shape;704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46" name="Google Shape;7046;p19"/>
              <p:cNvGrpSpPr/>
              <p:nvPr/>
            </p:nvGrpSpPr>
            <p:grpSpPr>
              <a:xfrm>
                <a:off x="8757743" y="4361844"/>
                <a:ext cx="398647" cy="397830"/>
                <a:chOff x="536581" y="1894593"/>
                <a:chExt cx="353944" cy="353250"/>
              </a:xfrm>
            </p:grpSpPr>
            <p:sp>
              <p:nvSpPr>
                <p:cNvPr id="7047" name="Google Shape;7047;p19"/>
                <p:cNvSpPr/>
                <p:nvPr/>
              </p:nvSpPr>
              <p:spPr>
                <a:xfrm>
                  <a:off x="763225" y="19459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8" name="Google Shape;7048;p19"/>
                <p:cNvSpPr/>
                <p:nvPr/>
              </p:nvSpPr>
              <p:spPr>
                <a:xfrm rot="1353492">
                  <a:off x="584655" y="1943220"/>
                  <a:ext cx="257285" cy="257285"/>
                </a:xfrm>
                <a:prstGeom prst="star8">
                  <a:avLst>
                    <a:gd name="adj" fmla="val 27131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9" name="Google Shape;7049;p19"/>
                <p:cNvSpPr/>
                <p:nvPr/>
              </p:nvSpPr>
              <p:spPr>
                <a:xfrm>
                  <a:off x="763225" y="2121575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0" name="Google Shape;7050;p19"/>
                <p:cNvSpPr/>
                <p:nvPr/>
              </p:nvSpPr>
              <p:spPr>
                <a:xfrm>
                  <a:off x="588200" y="212098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1" name="Google Shape;7051;p19"/>
                <p:cNvSpPr/>
                <p:nvPr/>
              </p:nvSpPr>
              <p:spPr>
                <a:xfrm>
                  <a:off x="588200" y="1946570"/>
                  <a:ext cx="75600" cy="75600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2" name="Google Shape;7052;p19"/>
                <p:cNvSpPr/>
                <p:nvPr/>
              </p:nvSpPr>
              <p:spPr>
                <a:xfrm rot="2700000">
                  <a:off x="675540" y="1910233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3" name="Google Shape;7053;p19"/>
                <p:cNvSpPr/>
                <p:nvPr/>
              </p:nvSpPr>
              <p:spPr>
                <a:xfrm rot="2700000">
                  <a:off x="675540" y="2156683"/>
                  <a:ext cx="75519" cy="75519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4" name="Google Shape;7054;p19"/>
                <p:cNvSpPr/>
                <p:nvPr/>
              </p:nvSpPr>
              <p:spPr>
                <a:xfrm rot="2700000">
                  <a:off x="552222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5" name="Google Shape;7055;p19"/>
                <p:cNvSpPr/>
                <p:nvPr/>
              </p:nvSpPr>
              <p:spPr>
                <a:xfrm rot="2700000">
                  <a:off x="799365" y="2034108"/>
                  <a:ext cx="75519" cy="75519"/>
                </a:xfrm>
                <a:prstGeom prst="rect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7056" name="Google Shape;7056;p19"/>
              <p:cNvCxnSpPr/>
              <p:nvPr/>
            </p:nvCxnSpPr>
            <p:spPr>
              <a:xfrm rot="10800000">
                <a:off x="-600" y="4761616"/>
                <a:ext cx="9145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1F21D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57" name="Google Shape;7057;p19"/>
            <p:cNvCxnSpPr/>
            <p:nvPr/>
          </p:nvCxnSpPr>
          <p:spPr>
            <a:xfrm rot="10800000">
              <a:off x="-900" y="366401"/>
              <a:ext cx="9145800" cy="0"/>
            </a:xfrm>
            <a:prstGeom prst="straightConnector1">
              <a:avLst/>
            </a:prstGeom>
            <a:noFill/>
            <a:ln w="9525" cap="flat" cmpd="sng">
              <a:solidFill>
                <a:srgbClr val="1F21D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58" name="Google Shape;7058;p19"/>
          <p:cNvSpPr txBox="1">
            <a:spLocks noGrp="1"/>
          </p:cNvSpPr>
          <p:nvPr>
            <p:ph type="title"/>
          </p:nvPr>
        </p:nvSpPr>
        <p:spPr>
          <a:xfrm>
            <a:off x="937700" y="2252150"/>
            <a:ext cx="2175300" cy="527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59" name="Google Shape;7059;p19"/>
          <p:cNvSpPr txBox="1">
            <a:spLocks noGrp="1"/>
          </p:cNvSpPr>
          <p:nvPr>
            <p:ph type="subTitle" idx="1"/>
          </p:nvPr>
        </p:nvSpPr>
        <p:spPr>
          <a:xfrm>
            <a:off x="937700" y="27987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0" name="Google Shape;7060;p19"/>
          <p:cNvSpPr txBox="1">
            <a:spLocks noGrp="1"/>
          </p:cNvSpPr>
          <p:nvPr>
            <p:ph type="title" idx="2"/>
          </p:nvPr>
        </p:nvSpPr>
        <p:spPr>
          <a:xfrm>
            <a:off x="3484420" y="2252150"/>
            <a:ext cx="2175300" cy="527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61" name="Google Shape;7061;p19"/>
          <p:cNvSpPr txBox="1">
            <a:spLocks noGrp="1"/>
          </p:cNvSpPr>
          <p:nvPr>
            <p:ph type="subTitle" idx="3"/>
          </p:nvPr>
        </p:nvSpPr>
        <p:spPr>
          <a:xfrm>
            <a:off x="3484420" y="27987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2" name="Google Shape;7062;p19"/>
          <p:cNvSpPr txBox="1">
            <a:spLocks noGrp="1"/>
          </p:cNvSpPr>
          <p:nvPr>
            <p:ph type="title" idx="4"/>
          </p:nvPr>
        </p:nvSpPr>
        <p:spPr>
          <a:xfrm>
            <a:off x="6031147" y="2252150"/>
            <a:ext cx="2175300" cy="527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63" name="Google Shape;7063;p19"/>
          <p:cNvSpPr txBox="1">
            <a:spLocks noGrp="1"/>
          </p:cNvSpPr>
          <p:nvPr>
            <p:ph type="subTitle" idx="5"/>
          </p:nvPr>
        </p:nvSpPr>
        <p:spPr>
          <a:xfrm>
            <a:off x="6031147" y="27987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4" name="Google Shape;7064;p1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9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9" name="Google Shape;9799;p24"/>
          <p:cNvGrpSpPr/>
          <p:nvPr/>
        </p:nvGrpSpPr>
        <p:grpSpPr>
          <a:xfrm>
            <a:off x="-12389" y="366401"/>
            <a:ext cx="9168779" cy="4396199"/>
            <a:chOff x="-12389" y="366401"/>
            <a:chExt cx="9168779" cy="4396199"/>
          </a:xfrm>
        </p:grpSpPr>
        <p:cxnSp>
          <p:nvCxnSpPr>
            <p:cNvPr id="9800" name="Google Shape;9800;p24"/>
            <p:cNvCxnSpPr/>
            <p:nvPr/>
          </p:nvCxnSpPr>
          <p:spPr>
            <a:xfrm rot="10800000">
              <a:off x="-600" y="4761616"/>
              <a:ext cx="9145200" cy="0"/>
            </a:xfrm>
            <a:prstGeom prst="straightConnector1">
              <a:avLst/>
            </a:prstGeom>
            <a:noFill/>
            <a:ln w="9525" cap="flat" cmpd="sng">
              <a:solidFill>
                <a:srgbClr val="1F21D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01" name="Google Shape;9801;p24"/>
            <p:cNvCxnSpPr/>
            <p:nvPr/>
          </p:nvCxnSpPr>
          <p:spPr>
            <a:xfrm rot="10800000">
              <a:off x="-900" y="366401"/>
              <a:ext cx="9145800" cy="0"/>
            </a:xfrm>
            <a:prstGeom prst="straightConnector1">
              <a:avLst/>
            </a:prstGeom>
            <a:noFill/>
            <a:ln w="9525" cap="flat" cmpd="sng">
              <a:solidFill>
                <a:srgbClr val="1F21D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802" name="Google Shape;9802;p24"/>
            <p:cNvGrpSpPr/>
            <p:nvPr/>
          </p:nvGrpSpPr>
          <p:grpSpPr>
            <a:xfrm>
              <a:off x="-12389" y="376045"/>
              <a:ext cx="398647" cy="397830"/>
              <a:chOff x="536581" y="1894593"/>
              <a:chExt cx="353944" cy="353250"/>
            </a:xfrm>
          </p:grpSpPr>
          <p:sp>
            <p:nvSpPr>
              <p:cNvPr id="9803" name="Google Shape;980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4" name="Google Shape;980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5" name="Google Shape;980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6" name="Google Shape;980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7" name="Google Shape;980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8" name="Google Shape;980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9" name="Google Shape;980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0" name="Google Shape;981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1" name="Google Shape;981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12" name="Google Shape;9812;p24"/>
            <p:cNvGrpSpPr/>
            <p:nvPr/>
          </p:nvGrpSpPr>
          <p:grpSpPr>
            <a:xfrm>
              <a:off x="386254" y="376045"/>
              <a:ext cx="398647" cy="397830"/>
              <a:chOff x="536581" y="1894593"/>
              <a:chExt cx="353944" cy="353250"/>
            </a:xfrm>
          </p:grpSpPr>
          <p:sp>
            <p:nvSpPr>
              <p:cNvPr id="9813" name="Google Shape;981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4" name="Google Shape;981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5" name="Google Shape;981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6" name="Google Shape;981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7" name="Google Shape;981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8" name="Google Shape;981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9" name="Google Shape;981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0" name="Google Shape;982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1" name="Google Shape;982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22" name="Google Shape;9822;p24"/>
            <p:cNvGrpSpPr/>
            <p:nvPr/>
          </p:nvGrpSpPr>
          <p:grpSpPr>
            <a:xfrm>
              <a:off x="784897" y="376045"/>
              <a:ext cx="398647" cy="397830"/>
              <a:chOff x="536581" y="1894593"/>
              <a:chExt cx="353944" cy="353250"/>
            </a:xfrm>
          </p:grpSpPr>
          <p:sp>
            <p:nvSpPr>
              <p:cNvPr id="9823" name="Google Shape;982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4" name="Google Shape;982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5" name="Google Shape;982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6" name="Google Shape;982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7" name="Google Shape;982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8" name="Google Shape;982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9" name="Google Shape;982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0" name="Google Shape;983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1" name="Google Shape;983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32" name="Google Shape;9832;p24"/>
            <p:cNvGrpSpPr/>
            <p:nvPr/>
          </p:nvGrpSpPr>
          <p:grpSpPr>
            <a:xfrm>
              <a:off x="1183541" y="376045"/>
              <a:ext cx="398647" cy="397830"/>
              <a:chOff x="536581" y="1894593"/>
              <a:chExt cx="353944" cy="353250"/>
            </a:xfrm>
          </p:grpSpPr>
          <p:sp>
            <p:nvSpPr>
              <p:cNvPr id="9833" name="Google Shape;983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4" name="Google Shape;983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5" name="Google Shape;983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6" name="Google Shape;983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7" name="Google Shape;983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8" name="Google Shape;983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9" name="Google Shape;983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0" name="Google Shape;984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1" name="Google Shape;984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42" name="Google Shape;9842;p24"/>
            <p:cNvGrpSpPr/>
            <p:nvPr/>
          </p:nvGrpSpPr>
          <p:grpSpPr>
            <a:xfrm>
              <a:off x="-12389" y="773847"/>
              <a:ext cx="398647" cy="397830"/>
              <a:chOff x="536581" y="1894593"/>
              <a:chExt cx="353944" cy="353250"/>
            </a:xfrm>
          </p:grpSpPr>
          <p:sp>
            <p:nvSpPr>
              <p:cNvPr id="9843" name="Google Shape;984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4" name="Google Shape;984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5" name="Google Shape;984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6" name="Google Shape;984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7" name="Google Shape;984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8" name="Google Shape;984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9" name="Google Shape;984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0" name="Google Shape;985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1" name="Google Shape;985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52" name="Google Shape;9852;p24"/>
            <p:cNvGrpSpPr/>
            <p:nvPr/>
          </p:nvGrpSpPr>
          <p:grpSpPr>
            <a:xfrm>
              <a:off x="386254" y="773847"/>
              <a:ext cx="398647" cy="397830"/>
              <a:chOff x="536581" y="1894593"/>
              <a:chExt cx="353944" cy="353250"/>
            </a:xfrm>
          </p:grpSpPr>
          <p:sp>
            <p:nvSpPr>
              <p:cNvPr id="9853" name="Google Shape;985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4" name="Google Shape;985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5" name="Google Shape;985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6" name="Google Shape;985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7" name="Google Shape;985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8" name="Google Shape;985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9" name="Google Shape;985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0" name="Google Shape;986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1" name="Google Shape;986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62" name="Google Shape;9862;p24"/>
            <p:cNvGrpSpPr/>
            <p:nvPr/>
          </p:nvGrpSpPr>
          <p:grpSpPr>
            <a:xfrm>
              <a:off x="784897" y="773847"/>
              <a:ext cx="398647" cy="397830"/>
              <a:chOff x="536581" y="1894593"/>
              <a:chExt cx="353944" cy="353250"/>
            </a:xfrm>
          </p:grpSpPr>
          <p:sp>
            <p:nvSpPr>
              <p:cNvPr id="9863" name="Google Shape;986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4" name="Google Shape;986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5" name="Google Shape;986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6" name="Google Shape;986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7" name="Google Shape;986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8" name="Google Shape;986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9" name="Google Shape;986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0" name="Google Shape;987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1" name="Google Shape;987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72" name="Google Shape;9872;p24"/>
            <p:cNvGrpSpPr/>
            <p:nvPr/>
          </p:nvGrpSpPr>
          <p:grpSpPr>
            <a:xfrm>
              <a:off x="1183541" y="773847"/>
              <a:ext cx="398647" cy="397830"/>
              <a:chOff x="536581" y="1894593"/>
              <a:chExt cx="353944" cy="353250"/>
            </a:xfrm>
          </p:grpSpPr>
          <p:sp>
            <p:nvSpPr>
              <p:cNvPr id="9873" name="Google Shape;987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4" name="Google Shape;987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5" name="Google Shape;987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6" name="Google Shape;987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7" name="Google Shape;987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8" name="Google Shape;987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9" name="Google Shape;987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0" name="Google Shape;988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1" name="Google Shape;988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82" name="Google Shape;9882;p24"/>
            <p:cNvGrpSpPr/>
            <p:nvPr/>
          </p:nvGrpSpPr>
          <p:grpSpPr>
            <a:xfrm>
              <a:off x="-12389" y="1171649"/>
              <a:ext cx="398647" cy="397830"/>
              <a:chOff x="536581" y="1894593"/>
              <a:chExt cx="353944" cy="353250"/>
            </a:xfrm>
          </p:grpSpPr>
          <p:sp>
            <p:nvSpPr>
              <p:cNvPr id="9883" name="Google Shape;988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4" name="Google Shape;988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5" name="Google Shape;988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6" name="Google Shape;988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7" name="Google Shape;988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8" name="Google Shape;988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9" name="Google Shape;988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0" name="Google Shape;989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1" name="Google Shape;989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92" name="Google Shape;9892;p24"/>
            <p:cNvGrpSpPr/>
            <p:nvPr/>
          </p:nvGrpSpPr>
          <p:grpSpPr>
            <a:xfrm>
              <a:off x="386254" y="1171649"/>
              <a:ext cx="398647" cy="397830"/>
              <a:chOff x="536581" y="1894593"/>
              <a:chExt cx="353944" cy="353250"/>
            </a:xfrm>
          </p:grpSpPr>
          <p:sp>
            <p:nvSpPr>
              <p:cNvPr id="9893" name="Google Shape;989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4" name="Google Shape;989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5" name="Google Shape;989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6" name="Google Shape;989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7" name="Google Shape;989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8" name="Google Shape;989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9" name="Google Shape;989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0" name="Google Shape;990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1" name="Google Shape;990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02" name="Google Shape;9902;p24"/>
            <p:cNvGrpSpPr/>
            <p:nvPr/>
          </p:nvGrpSpPr>
          <p:grpSpPr>
            <a:xfrm>
              <a:off x="784897" y="1171649"/>
              <a:ext cx="398647" cy="397830"/>
              <a:chOff x="536581" y="1894593"/>
              <a:chExt cx="353944" cy="353250"/>
            </a:xfrm>
          </p:grpSpPr>
          <p:sp>
            <p:nvSpPr>
              <p:cNvPr id="9903" name="Google Shape;990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4" name="Google Shape;990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5" name="Google Shape;990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6" name="Google Shape;990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7" name="Google Shape;990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8" name="Google Shape;990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9" name="Google Shape;990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0" name="Google Shape;991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1" name="Google Shape;991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12" name="Google Shape;9912;p24"/>
            <p:cNvGrpSpPr/>
            <p:nvPr/>
          </p:nvGrpSpPr>
          <p:grpSpPr>
            <a:xfrm>
              <a:off x="1183541" y="1171649"/>
              <a:ext cx="398647" cy="397830"/>
              <a:chOff x="536581" y="1894593"/>
              <a:chExt cx="353944" cy="353250"/>
            </a:xfrm>
          </p:grpSpPr>
          <p:sp>
            <p:nvSpPr>
              <p:cNvPr id="9913" name="Google Shape;991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4" name="Google Shape;991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5" name="Google Shape;991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6" name="Google Shape;991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7" name="Google Shape;991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8" name="Google Shape;991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9" name="Google Shape;991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0" name="Google Shape;992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1" name="Google Shape;992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22" name="Google Shape;9922;p24"/>
            <p:cNvGrpSpPr/>
            <p:nvPr/>
          </p:nvGrpSpPr>
          <p:grpSpPr>
            <a:xfrm>
              <a:off x="-12389" y="1577233"/>
              <a:ext cx="398647" cy="397830"/>
              <a:chOff x="536581" y="1894593"/>
              <a:chExt cx="353944" cy="353250"/>
            </a:xfrm>
          </p:grpSpPr>
          <p:sp>
            <p:nvSpPr>
              <p:cNvPr id="9923" name="Google Shape;992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4" name="Google Shape;992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5" name="Google Shape;992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6" name="Google Shape;992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7" name="Google Shape;992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8" name="Google Shape;992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9" name="Google Shape;992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0" name="Google Shape;993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1" name="Google Shape;993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32" name="Google Shape;9932;p24"/>
            <p:cNvGrpSpPr/>
            <p:nvPr/>
          </p:nvGrpSpPr>
          <p:grpSpPr>
            <a:xfrm>
              <a:off x="386254" y="1577233"/>
              <a:ext cx="398647" cy="397830"/>
              <a:chOff x="536581" y="1894593"/>
              <a:chExt cx="353944" cy="353250"/>
            </a:xfrm>
          </p:grpSpPr>
          <p:sp>
            <p:nvSpPr>
              <p:cNvPr id="9933" name="Google Shape;993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4" name="Google Shape;993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5" name="Google Shape;993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6" name="Google Shape;993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7" name="Google Shape;993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8" name="Google Shape;993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9" name="Google Shape;993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0" name="Google Shape;994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1" name="Google Shape;994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42" name="Google Shape;9942;p24"/>
            <p:cNvGrpSpPr/>
            <p:nvPr/>
          </p:nvGrpSpPr>
          <p:grpSpPr>
            <a:xfrm>
              <a:off x="784897" y="1577233"/>
              <a:ext cx="398647" cy="397830"/>
              <a:chOff x="536581" y="1894593"/>
              <a:chExt cx="353944" cy="353250"/>
            </a:xfrm>
          </p:grpSpPr>
          <p:sp>
            <p:nvSpPr>
              <p:cNvPr id="9943" name="Google Shape;994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4" name="Google Shape;994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5" name="Google Shape;994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6" name="Google Shape;994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7" name="Google Shape;994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8" name="Google Shape;994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9" name="Google Shape;994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0" name="Google Shape;995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1" name="Google Shape;995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52" name="Google Shape;9952;p24"/>
            <p:cNvGrpSpPr/>
            <p:nvPr/>
          </p:nvGrpSpPr>
          <p:grpSpPr>
            <a:xfrm>
              <a:off x="1183541" y="1577233"/>
              <a:ext cx="398647" cy="397830"/>
              <a:chOff x="536581" y="1894593"/>
              <a:chExt cx="353944" cy="353250"/>
            </a:xfrm>
          </p:grpSpPr>
          <p:sp>
            <p:nvSpPr>
              <p:cNvPr id="9953" name="Google Shape;995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4" name="Google Shape;995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5" name="Google Shape;995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6" name="Google Shape;995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7" name="Google Shape;995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8" name="Google Shape;995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9" name="Google Shape;995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0" name="Google Shape;996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1" name="Google Shape;996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62" name="Google Shape;9962;p24"/>
            <p:cNvGrpSpPr/>
            <p:nvPr/>
          </p:nvGrpSpPr>
          <p:grpSpPr>
            <a:xfrm>
              <a:off x="-12389" y="1975035"/>
              <a:ext cx="398647" cy="397830"/>
              <a:chOff x="536581" y="1894593"/>
              <a:chExt cx="353944" cy="353250"/>
            </a:xfrm>
          </p:grpSpPr>
          <p:sp>
            <p:nvSpPr>
              <p:cNvPr id="9963" name="Google Shape;996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4" name="Google Shape;996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5" name="Google Shape;996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6" name="Google Shape;996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7" name="Google Shape;996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8" name="Google Shape;996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9" name="Google Shape;996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0" name="Google Shape;997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1" name="Google Shape;997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72" name="Google Shape;9972;p24"/>
            <p:cNvGrpSpPr/>
            <p:nvPr/>
          </p:nvGrpSpPr>
          <p:grpSpPr>
            <a:xfrm>
              <a:off x="386254" y="1975035"/>
              <a:ext cx="398647" cy="397830"/>
              <a:chOff x="536581" y="1894593"/>
              <a:chExt cx="353944" cy="353250"/>
            </a:xfrm>
          </p:grpSpPr>
          <p:sp>
            <p:nvSpPr>
              <p:cNvPr id="9973" name="Google Shape;997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4" name="Google Shape;997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5" name="Google Shape;997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6" name="Google Shape;997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7" name="Google Shape;997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8" name="Google Shape;997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9" name="Google Shape;997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0" name="Google Shape;998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1" name="Google Shape;998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82" name="Google Shape;9982;p24"/>
            <p:cNvGrpSpPr/>
            <p:nvPr/>
          </p:nvGrpSpPr>
          <p:grpSpPr>
            <a:xfrm>
              <a:off x="784897" y="1975035"/>
              <a:ext cx="398647" cy="397830"/>
              <a:chOff x="536581" y="1894593"/>
              <a:chExt cx="353944" cy="353250"/>
            </a:xfrm>
          </p:grpSpPr>
          <p:sp>
            <p:nvSpPr>
              <p:cNvPr id="9983" name="Google Shape;998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4" name="Google Shape;998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5" name="Google Shape;998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6" name="Google Shape;998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7" name="Google Shape;998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8" name="Google Shape;998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9" name="Google Shape;998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0" name="Google Shape;999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1" name="Google Shape;999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92" name="Google Shape;9992;p24"/>
            <p:cNvGrpSpPr/>
            <p:nvPr/>
          </p:nvGrpSpPr>
          <p:grpSpPr>
            <a:xfrm>
              <a:off x="1183541" y="1975035"/>
              <a:ext cx="398647" cy="397830"/>
              <a:chOff x="536581" y="1894593"/>
              <a:chExt cx="353944" cy="353250"/>
            </a:xfrm>
          </p:grpSpPr>
          <p:sp>
            <p:nvSpPr>
              <p:cNvPr id="9993" name="Google Shape;999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4" name="Google Shape;999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5" name="Google Shape;999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6" name="Google Shape;999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7" name="Google Shape;999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8" name="Google Shape;999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9" name="Google Shape;999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0" name="Google Shape;1000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1" name="Google Shape;1000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02" name="Google Shape;10002;p24"/>
            <p:cNvGrpSpPr/>
            <p:nvPr/>
          </p:nvGrpSpPr>
          <p:grpSpPr>
            <a:xfrm>
              <a:off x="-12389" y="2372836"/>
              <a:ext cx="398647" cy="397830"/>
              <a:chOff x="536581" y="1894593"/>
              <a:chExt cx="353944" cy="353250"/>
            </a:xfrm>
          </p:grpSpPr>
          <p:sp>
            <p:nvSpPr>
              <p:cNvPr id="10003" name="Google Shape;1000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4" name="Google Shape;1000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5" name="Google Shape;1000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6" name="Google Shape;1000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7" name="Google Shape;1000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8" name="Google Shape;1000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9" name="Google Shape;1000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0" name="Google Shape;1001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1" name="Google Shape;1001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2" name="Google Shape;10012;p24"/>
            <p:cNvGrpSpPr/>
            <p:nvPr/>
          </p:nvGrpSpPr>
          <p:grpSpPr>
            <a:xfrm>
              <a:off x="386254" y="2372836"/>
              <a:ext cx="398647" cy="397830"/>
              <a:chOff x="536581" y="1894593"/>
              <a:chExt cx="353944" cy="353250"/>
            </a:xfrm>
          </p:grpSpPr>
          <p:sp>
            <p:nvSpPr>
              <p:cNvPr id="10013" name="Google Shape;1001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4" name="Google Shape;1001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5" name="Google Shape;1001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6" name="Google Shape;1001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7" name="Google Shape;1001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8" name="Google Shape;1001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9" name="Google Shape;1001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0" name="Google Shape;1002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1" name="Google Shape;1002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22" name="Google Shape;10022;p24"/>
            <p:cNvGrpSpPr/>
            <p:nvPr/>
          </p:nvGrpSpPr>
          <p:grpSpPr>
            <a:xfrm>
              <a:off x="784897" y="2372836"/>
              <a:ext cx="398647" cy="397830"/>
              <a:chOff x="536581" y="1894593"/>
              <a:chExt cx="353944" cy="353250"/>
            </a:xfrm>
          </p:grpSpPr>
          <p:sp>
            <p:nvSpPr>
              <p:cNvPr id="10023" name="Google Shape;1002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4" name="Google Shape;1002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5" name="Google Shape;1002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6" name="Google Shape;1002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7" name="Google Shape;1002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8" name="Google Shape;1002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9" name="Google Shape;1002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0" name="Google Shape;1003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1" name="Google Shape;1003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32" name="Google Shape;10032;p24"/>
            <p:cNvGrpSpPr/>
            <p:nvPr/>
          </p:nvGrpSpPr>
          <p:grpSpPr>
            <a:xfrm>
              <a:off x="1183541" y="2372836"/>
              <a:ext cx="398647" cy="397830"/>
              <a:chOff x="536581" y="1894593"/>
              <a:chExt cx="353944" cy="353250"/>
            </a:xfrm>
          </p:grpSpPr>
          <p:sp>
            <p:nvSpPr>
              <p:cNvPr id="10033" name="Google Shape;1003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4" name="Google Shape;1003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5" name="Google Shape;1003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6" name="Google Shape;1003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7" name="Google Shape;1003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8" name="Google Shape;1003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9" name="Google Shape;1003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0" name="Google Shape;1004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1" name="Google Shape;1004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2" name="Google Shape;10042;p24"/>
            <p:cNvGrpSpPr/>
            <p:nvPr/>
          </p:nvGrpSpPr>
          <p:grpSpPr>
            <a:xfrm>
              <a:off x="-12389" y="2770638"/>
              <a:ext cx="398647" cy="397830"/>
              <a:chOff x="536581" y="1894593"/>
              <a:chExt cx="353944" cy="353250"/>
            </a:xfrm>
          </p:grpSpPr>
          <p:sp>
            <p:nvSpPr>
              <p:cNvPr id="10043" name="Google Shape;1004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4" name="Google Shape;1004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5" name="Google Shape;1004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6" name="Google Shape;1004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7" name="Google Shape;1004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8" name="Google Shape;1004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9" name="Google Shape;1004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0" name="Google Shape;1005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1" name="Google Shape;1005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52" name="Google Shape;10052;p24"/>
            <p:cNvGrpSpPr/>
            <p:nvPr/>
          </p:nvGrpSpPr>
          <p:grpSpPr>
            <a:xfrm>
              <a:off x="386254" y="2770638"/>
              <a:ext cx="398647" cy="397830"/>
              <a:chOff x="536581" y="1894593"/>
              <a:chExt cx="353944" cy="353250"/>
            </a:xfrm>
          </p:grpSpPr>
          <p:sp>
            <p:nvSpPr>
              <p:cNvPr id="10053" name="Google Shape;1005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4" name="Google Shape;1005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5" name="Google Shape;1005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6" name="Google Shape;1005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7" name="Google Shape;1005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8" name="Google Shape;1005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9" name="Google Shape;1005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0" name="Google Shape;1006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1" name="Google Shape;1006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62" name="Google Shape;10062;p24"/>
            <p:cNvGrpSpPr/>
            <p:nvPr/>
          </p:nvGrpSpPr>
          <p:grpSpPr>
            <a:xfrm>
              <a:off x="784897" y="2770638"/>
              <a:ext cx="398647" cy="397830"/>
              <a:chOff x="536581" y="1894593"/>
              <a:chExt cx="353944" cy="353250"/>
            </a:xfrm>
          </p:grpSpPr>
          <p:sp>
            <p:nvSpPr>
              <p:cNvPr id="10063" name="Google Shape;1006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4" name="Google Shape;1006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5" name="Google Shape;1006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6" name="Google Shape;1006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7" name="Google Shape;1006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8" name="Google Shape;1006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9" name="Google Shape;1006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0" name="Google Shape;1007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1" name="Google Shape;1007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2" name="Google Shape;10072;p24"/>
            <p:cNvGrpSpPr/>
            <p:nvPr/>
          </p:nvGrpSpPr>
          <p:grpSpPr>
            <a:xfrm>
              <a:off x="1183541" y="2770638"/>
              <a:ext cx="398647" cy="397830"/>
              <a:chOff x="536581" y="1894593"/>
              <a:chExt cx="353944" cy="353250"/>
            </a:xfrm>
          </p:grpSpPr>
          <p:sp>
            <p:nvSpPr>
              <p:cNvPr id="10073" name="Google Shape;1007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4" name="Google Shape;1007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5" name="Google Shape;1007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6" name="Google Shape;1007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7" name="Google Shape;1007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8" name="Google Shape;1007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9" name="Google Shape;1007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0" name="Google Shape;1008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1" name="Google Shape;1008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82" name="Google Shape;10082;p24"/>
            <p:cNvGrpSpPr/>
            <p:nvPr/>
          </p:nvGrpSpPr>
          <p:grpSpPr>
            <a:xfrm>
              <a:off x="-12389" y="3168440"/>
              <a:ext cx="398647" cy="397830"/>
              <a:chOff x="536581" y="1894593"/>
              <a:chExt cx="353944" cy="353250"/>
            </a:xfrm>
          </p:grpSpPr>
          <p:sp>
            <p:nvSpPr>
              <p:cNvPr id="10083" name="Google Shape;1008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4" name="Google Shape;1008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5" name="Google Shape;1008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6" name="Google Shape;1008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7" name="Google Shape;1008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8" name="Google Shape;1008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9" name="Google Shape;1008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0" name="Google Shape;1009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1" name="Google Shape;1009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92" name="Google Shape;10092;p24"/>
            <p:cNvGrpSpPr/>
            <p:nvPr/>
          </p:nvGrpSpPr>
          <p:grpSpPr>
            <a:xfrm>
              <a:off x="386254" y="3168440"/>
              <a:ext cx="398647" cy="397830"/>
              <a:chOff x="536581" y="1894593"/>
              <a:chExt cx="353944" cy="353250"/>
            </a:xfrm>
          </p:grpSpPr>
          <p:sp>
            <p:nvSpPr>
              <p:cNvPr id="10093" name="Google Shape;1009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4" name="Google Shape;1009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5" name="Google Shape;1009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6" name="Google Shape;1009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7" name="Google Shape;1009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8" name="Google Shape;1009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9" name="Google Shape;1009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0" name="Google Shape;1010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1" name="Google Shape;1010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2" name="Google Shape;10102;p24"/>
            <p:cNvGrpSpPr/>
            <p:nvPr/>
          </p:nvGrpSpPr>
          <p:grpSpPr>
            <a:xfrm>
              <a:off x="784897" y="3168440"/>
              <a:ext cx="398647" cy="397830"/>
              <a:chOff x="536581" y="1894593"/>
              <a:chExt cx="353944" cy="353250"/>
            </a:xfrm>
          </p:grpSpPr>
          <p:sp>
            <p:nvSpPr>
              <p:cNvPr id="10103" name="Google Shape;1010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4" name="Google Shape;1010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5" name="Google Shape;1010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6" name="Google Shape;1010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7" name="Google Shape;1010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8" name="Google Shape;1010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9" name="Google Shape;1010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0" name="Google Shape;1011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1" name="Google Shape;1011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12" name="Google Shape;10112;p24"/>
            <p:cNvGrpSpPr/>
            <p:nvPr/>
          </p:nvGrpSpPr>
          <p:grpSpPr>
            <a:xfrm>
              <a:off x="1183541" y="3168440"/>
              <a:ext cx="398647" cy="397830"/>
              <a:chOff x="536581" y="1894593"/>
              <a:chExt cx="353944" cy="353250"/>
            </a:xfrm>
          </p:grpSpPr>
          <p:sp>
            <p:nvSpPr>
              <p:cNvPr id="10113" name="Google Shape;1011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4" name="Google Shape;1011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5" name="Google Shape;1011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6" name="Google Shape;1011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7" name="Google Shape;1011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8" name="Google Shape;1011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9" name="Google Shape;1011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0" name="Google Shape;1012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1" name="Google Shape;1012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22" name="Google Shape;10122;p24"/>
            <p:cNvGrpSpPr/>
            <p:nvPr/>
          </p:nvGrpSpPr>
          <p:grpSpPr>
            <a:xfrm>
              <a:off x="-12389" y="3566241"/>
              <a:ext cx="398647" cy="397830"/>
              <a:chOff x="536581" y="1894593"/>
              <a:chExt cx="353944" cy="353250"/>
            </a:xfrm>
          </p:grpSpPr>
          <p:sp>
            <p:nvSpPr>
              <p:cNvPr id="10123" name="Google Shape;1012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4" name="Google Shape;1012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5" name="Google Shape;1012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6" name="Google Shape;1012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7" name="Google Shape;1012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8" name="Google Shape;1012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9" name="Google Shape;1012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0" name="Google Shape;1013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1" name="Google Shape;1013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32" name="Google Shape;10132;p24"/>
            <p:cNvGrpSpPr/>
            <p:nvPr/>
          </p:nvGrpSpPr>
          <p:grpSpPr>
            <a:xfrm>
              <a:off x="386254" y="3566241"/>
              <a:ext cx="398647" cy="397830"/>
              <a:chOff x="536581" y="1894593"/>
              <a:chExt cx="353944" cy="353250"/>
            </a:xfrm>
          </p:grpSpPr>
          <p:sp>
            <p:nvSpPr>
              <p:cNvPr id="10133" name="Google Shape;1013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4" name="Google Shape;1013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5" name="Google Shape;1013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6" name="Google Shape;1013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7" name="Google Shape;1013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8" name="Google Shape;1013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9" name="Google Shape;1013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0" name="Google Shape;1014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1" name="Google Shape;1014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42" name="Google Shape;10142;p24"/>
            <p:cNvGrpSpPr/>
            <p:nvPr/>
          </p:nvGrpSpPr>
          <p:grpSpPr>
            <a:xfrm>
              <a:off x="784897" y="3566241"/>
              <a:ext cx="398647" cy="397830"/>
              <a:chOff x="536581" y="1894593"/>
              <a:chExt cx="353944" cy="353250"/>
            </a:xfrm>
          </p:grpSpPr>
          <p:sp>
            <p:nvSpPr>
              <p:cNvPr id="10143" name="Google Shape;1014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4" name="Google Shape;1014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5" name="Google Shape;1014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6" name="Google Shape;1014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7" name="Google Shape;1014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8" name="Google Shape;1014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9" name="Google Shape;1014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0" name="Google Shape;1015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1" name="Google Shape;1015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52" name="Google Shape;10152;p24"/>
            <p:cNvGrpSpPr/>
            <p:nvPr/>
          </p:nvGrpSpPr>
          <p:grpSpPr>
            <a:xfrm>
              <a:off x="1183541" y="3566241"/>
              <a:ext cx="398647" cy="397830"/>
              <a:chOff x="536581" y="1894593"/>
              <a:chExt cx="353944" cy="353250"/>
            </a:xfrm>
          </p:grpSpPr>
          <p:sp>
            <p:nvSpPr>
              <p:cNvPr id="10153" name="Google Shape;1015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4" name="Google Shape;1015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5" name="Google Shape;1015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6" name="Google Shape;1015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7" name="Google Shape;1015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8" name="Google Shape;1015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9" name="Google Shape;1015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0" name="Google Shape;1016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1" name="Google Shape;1016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62" name="Google Shape;10162;p24"/>
            <p:cNvGrpSpPr/>
            <p:nvPr/>
          </p:nvGrpSpPr>
          <p:grpSpPr>
            <a:xfrm>
              <a:off x="-12389" y="3964043"/>
              <a:ext cx="398647" cy="397830"/>
              <a:chOff x="536581" y="1894593"/>
              <a:chExt cx="353944" cy="353250"/>
            </a:xfrm>
          </p:grpSpPr>
          <p:sp>
            <p:nvSpPr>
              <p:cNvPr id="10163" name="Google Shape;1016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4" name="Google Shape;1016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5" name="Google Shape;1016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6" name="Google Shape;1016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7" name="Google Shape;1016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8" name="Google Shape;1016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9" name="Google Shape;1016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0" name="Google Shape;1017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1" name="Google Shape;1017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72" name="Google Shape;10172;p24"/>
            <p:cNvGrpSpPr/>
            <p:nvPr/>
          </p:nvGrpSpPr>
          <p:grpSpPr>
            <a:xfrm>
              <a:off x="386254" y="3964043"/>
              <a:ext cx="398647" cy="397830"/>
              <a:chOff x="536581" y="1894593"/>
              <a:chExt cx="353944" cy="353250"/>
            </a:xfrm>
          </p:grpSpPr>
          <p:sp>
            <p:nvSpPr>
              <p:cNvPr id="10173" name="Google Shape;1017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4" name="Google Shape;1017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5" name="Google Shape;1017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6" name="Google Shape;1017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7" name="Google Shape;1017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8" name="Google Shape;1017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9" name="Google Shape;1017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0" name="Google Shape;1018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1" name="Google Shape;1018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82" name="Google Shape;10182;p24"/>
            <p:cNvGrpSpPr/>
            <p:nvPr/>
          </p:nvGrpSpPr>
          <p:grpSpPr>
            <a:xfrm>
              <a:off x="784897" y="3964043"/>
              <a:ext cx="398647" cy="397830"/>
              <a:chOff x="536581" y="1894593"/>
              <a:chExt cx="353944" cy="353250"/>
            </a:xfrm>
          </p:grpSpPr>
          <p:sp>
            <p:nvSpPr>
              <p:cNvPr id="10183" name="Google Shape;1018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4" name="Google Shape;1018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5" name="Google Shape;1018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6" name="Google Shape;1018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7" name="Google Shape;1018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8" name="Google Shape;1018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9" name="Google Shape;1018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0" name="Google Shape;1019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1" name="Google Shape;1019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92" name="Google Shape;10192;p24"/>
            <p:cNvGrpSpPr/>
            <p:nvPr/>
          </p:nvGrpSpPr>
          <p:grpSpPr>
            <a:xfrm>
              <a:off x="1183541" y="3964043"/>
              <a:ext cx="398647" cy="397830"/>
              <a:chOff x="536581" y="1894593"/>
              <a:chExt cx="353944" cy="353250"/>
            </a:xfrm>
          </p:grpSpPr>
          <p:sp>
            <p:nvSpPr>
              <p:cNvPr id="10193" name="Google Shape;1019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4" name="Google Shape;1019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5" name="Google Shape;1019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6" name="Google Shape;1019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7" name="Google Shape;1019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8" name="Google Shape;1019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9" name="Google Shape;1019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0" name="Google Shape;1020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1" name="Google Shape;1020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02" name="Google Shape;10202;p24"/>
            <p:cNvGrpSpPr/>
            <p:nvPr/>
          </p:nvGrpSpPr>
          <p:grpSpPr>
            <a:xfrm>
              <a:off x="-12389" y="4361844"/>
              <a:ext cx="398647" cy="397830"/>
              <a:chOff x="536581" y="1894593"/>
              <a:chExt cx="353944" cy="353250"/>
            </a:xfrm>
          </p:grpSpPr>
          <p:sp>
            <p:nvSpPr>
              <p:cNvPr id="10203" name="Google Shape;1020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4" name="Google Shape;1020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5" name="Google Shape;1020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6" name="Google Shape;1020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7" name="Google Shape;1020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8" name="Google Shape;1020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9" name="Google Shape;1020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0" name="Google Shape;1021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1" name="Google Shape;1021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12" name="Google Shape;10212;p24"/>
            <p:cNvGrpSpPr/>
            <p:nvPr/>
          </p:nvGrpSpPr>
          <p:grpSpPr>
            <a:xfrm>
              <a:off x="386254" y="4361844"/>
              <a:ext cx="398647" cy="397830"/>
              <a:chOff x="536581" y="1894593"/>
              <a:chExt cx="353944" cy="353250"/>
            </a:xfrm>
          </p:grpSpPr>
          <p:sp>
            <p:nvSpPr>
              <p:cNvPr id="10213" name="Google Shape;1021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4" name="Google Shape;1021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5" name="Google Shape;1021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6" name="Google Shape;1021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7" name="Google Shape;1021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8" name="Google Shape;1021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9" name="Google Shape;1021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0" name="Google Shape;1022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1" name="Google Shape;1022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22" name="Google Shape;10222;p24"/>
            <p:cNvGrpSpPr/>
            <p:nvPr/>
          </p:nvGrpSpPr>
          <p:grpSpPr>
            <a:xfrm>
              <a:off x="784897" y="4361844"/>
              <a:ext cx="398647" cy="397830"/>
              <a:chOff x="536581" y="1894593"/>
              <a:chExt cx="353944" cy="353250"/>
            </a:xfrm>
          </p:grpSpPr>
          <p:sp>
            <p:nvSpPr>
              <p:cNvPr id="10223" name="Google Shape;1022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4" name="Google Shape;1022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5" name="Google Shape;1022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6" name="Google Shape;1022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7" name="Google Shape;1022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8" name="Google Shape;1022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9" name="Google Shape;1022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0" name="Google Shape;1023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1" name="Google Shape;1023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32" name="Google Shape;10232;p24"/>
            <p:cNvGrpSpPr/>
            <p:nvPr/>
          </p:nvGrpSpPr>
          <p:grpSpPr>
            <a:xfrm>
              <a:off x="1183541" y="4361844"/>
              <a:ext cx="398647" cy="397830"/>
              <a:chOff x="536581" y="1894593"/>
              <a:chExt cx="353944" cy="353250"/>
            </a:xfrm>
          </p:grpSpPr>
          <p:sp>
            <p:nvSpPr>
              <p:cNvPr id="10233" name="Google Shape;1023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4" name="Google Shape;1023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5" name="Google Shape;1023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6" name="Google Shape;1023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7" name="Google Shape;1023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8" name="Google Shape;1023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9" name="Google Shape;1023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0" name="Google Shape;1024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1" name="Google Shape;1024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42" name="Google Shape;10242;p24"/>
            <p:cNvGrpSpPr/>
            <p:nvPr/>
          </p:nvGrpSpPr>
          <p:grpSpPr>
            <a:xfrm>
              <a:off x="7561804" y="376045"/>
              <a:ext cx="398647" cy="397830"/>
              <a:chOff x="536581" y="1894593"/>
              <a:chExt cx="353944" cy="353250"/>
            </a:xfrm>
          </p:grpSpPr>
          <p:sp>
            <p:nvSpPr>
              <p:cNvPr id="10243" name="Google Shape;1024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4" name="Google Shape;1024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5" name="Google Shape;1024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6" name="Google Shape;1024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7" name="Google Shape;1024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8" name="Google Shape;1024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9" name="Google Shape;1024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0" name="Google Shape;1025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1" name="Google Shape;1025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52" name="Google Shape;10252;p24"/>
            <p:cNvGrpSpPr/>
            <p:nvPr/>
          </p:nvGrpSpPr>
          <p:grpSpPr>
            <a:xfrm>
              <a:off x="7960447" y="376045"/>
              <a:ext cx="398647" cy="397830"/>
              <a:chOff x="536581" y="1894593"/>
              <a:chExt cx="353944" cy="353250"/>
            </a:xfrm>
          </p:grpSpPr>
          <p:sp>
            <p:nvSpPr>
              <p:cNvPr id="10253" name="Google Shape;1025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4" name="Google Shape;1025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5" name="Google Shape;1025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6" name="Google Shape;1025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7" name="Google Shape;1025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8" name="Google Shape;1025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9" name="Google Shape;1025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0" name="Google Shape;1026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1" name="Google Shape;1026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62" name="Google Shape;10262;p24"/>
            <p:cNvGrpSpPr/>
            <p:nvPr/>
          </p:nvGrpSpPr>
          <p:grpSpPr>
            <a:xfrm>
              <a:off x="8359091" y="376045"/>
              <a:ext cx="398647" cy="397830"/>
              <a:chOff x="536581" y="1894593"/>
              <a:chExt cx="353944" cy="353250"/>
            </a:xfrm>
          </p:grpSpPr>
          <p:sp>
            <p:nvSpPr>
              <p:cNvPr id="10263" name="Google Shape;1026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4" name="Google Shape;1026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5" name="Google Shape;1026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6" name="Google Shape;1026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7" name="Google Shape;1026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8" name="Google Shape;1026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9" name="Google Shape;1026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0" name="Google Shape;1027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1" name="Google Shape;1027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72" name="Google Shape;10272;p24"/>
            <p:cNvGrpSpPr/>
            <p:nvPr/>
          </p:nvGrpSpPr>
          <p:grpSpPr>
            <a:xfrm>
              <a:off x="7561804" y="773847"/>
              <a:ext cx="398647" cy="397830"/>
              <a:chOff x="536581" y="1894593"/>
              <a:chExt cx="353944" cy="353250"/>
            </a:xfrm>
          </p:grpSpPr>
          <p:sp>
            <p:nvSpPr>
              <p:cNvPr id="10273" name="Google Shape;1027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4" name="Google Shape;1027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5" name="Google Shape;1027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6" name="Google Shape;1027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7" name="Google Shape;1027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8" name="Google Shape;1027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9" name="Google Shape;1027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0" name="Google Shape;1028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1" name="Google Shape;1028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82" name="Google Shape;10282;p24"/>
            <p:cNvGrpSpPr/>
            <p:nvPr/>
          </p:nvGrpSpPr>
          <p:grpSpPr>
            <a:xfrm>
              <a:off x="7960447" y="773847"/>
              <a:ext cx="398647" cy="397830"/>
              <a:chOff x="536581" y="1894593"/>
              <a:chExt cx="353944" cy="353250"/>
            </a:xfrm>
          </p:grpSpPr>
          <p:sp>
            <p:nvSpPr>
              <p:cNvPr id="10283" name="Google Shape;1028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4" name="Google Shape;1028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5" name="Google Shape;1028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6" name="Google Shape;1028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7" name="Google Shape;1028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8" name="Google Shape;1028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9" name="Google Shape;1028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0" name="Google Shape;1029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1" name="Google Shape;1029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92" name="Google Shape;10292;p24"/>
            <p:cNvGrpSpPr/>
            <p:nvPr/>
          </p:nvGrpSpPr>
          <p:grpSpPr>
            <a:xfrm>
              <a:off x="8359091" y="773847"/>
              <a:ext cx="398647" cy="397830"/>
              <a:chOff x="536581" y="1894593"/>
              <a:chExt cx="353944" cy="353250"/>
            </a:xfrm>
          </p:grpSpPr>
          <p:sp>
            <p:nvSpPr>
              <p:cNvPr id="10293" name="Google Shape;1029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4" name="Google Shape;1029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5" name="Google Shape;1029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6" name="Google Shape;1029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7" name="Google Shape;1029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8" name="Google Shape;1029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9" name="Google Shape;1029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0" name="Google Shape;1030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1" name="Google Shape;1030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02" name="Google Shape;10302;p24"/>
            <p:cNvGrpSpPr/>
            <p:nvPr/>
          </p:nvGrpSpPr>
          <p:grpSpPr>
            <a:xfrm>
              <a:off x="7561804" y="1171649"/>
              <a:ext cx="398647" cy="397830"/>
              <a:chOff x="536581" y="1894593"/>
              <a:chExt cx="353944" cy="353250"/>
            </a:xfrm>
          </p:grpSpPr>
          <p:sp>
            <p:nvSpPr>
              <p:cNvPr id="10303" name="Google Shape;1030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4" name="Google Shape;1030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5" name="Google Shape;1030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6" name="Google Shape;1030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7" name="Google Shape;1030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8" name="Google Shape;1030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9" name="Google Shape;1030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0" name="Google Shape;1031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1" name="Google Shape;1031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2" name="Google Shape;10312;p24"/>
            <p:cNvGrpSpPr/>
            <p:nvPr/>
          </p:nvGrpSpPr>
          <p:grpSpPr>
            <a:xfrm>
              <a:off x="7960447" y="1171649"/>
              <a:ext cx="398647" cy="397830"/>
              <a:chOff x="536581" y="1894593"/>
              <a:chExt cx="353944" cy="353250"/>
            </a:xfrm>
          </p:grpSpPr>
          <p:sp>
            <p:nvSpPr>
              <p:cNvPr id="10313" name="Google Shape;1031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4" name="Google Shape;1031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5" name="Google Shape;1031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6" name="Google Shape;1031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7" name="Google Shape;1031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8" name="Google Shape;1031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9" name="Google Shape;1031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0" name="Google Shape;1032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1" name="Google Shape;1032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22" name="Google Shape;10322;p24"/>
            <p:cNvGrpSpPr/>
            <p:nvPr/>
          </p:nvGrpSpPr>
          <p:grpSpPr>
            <a:xfrm>
              <a:off x="8359091" y="1171649"/>
              <a:ext cx="398647" cy="397830"/>
              <a:chOff x="536581" y="1894593"/>
              <a:chExt cx="353944" cy="353250"/>
            </a:xfrm>
          </p:grpSpPr>
          <p:sp>
            <p:nvSpPr>
              <p:cNvPr id="10323" name="Google Shape;1032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4" name="Google Shape;1032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5" name="Google Shape;1032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6" name="Google Shape;1032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7" name="Google Shape;1032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8" name="Google Shape;1032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9" name="Google Shape;1032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0" name="Google Shape;1033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1" name="Google Shape;1033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32" name="Google Shape;10332;p24"/>
            <p:cNvGrpSpPr/>
            <p:nvPr/>
          </p:nvGrpSpPr>
          <p:grpSpPr>
            <a:xfrm>
              <a:off x="7561804" y="1577233"/>
              <a:ext cx="398647" cy="397830"/>
              <a:chOff x="536581" y="1894593"/>
              <a:chExt cx="353944" cy="353250"/>
            </a:xfrm>
          </p:grpSpPr>
          <p:sp>
            <p:nvSpPr>
              <p:cNvPr id="10333" name="Google Shape;1033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4" name="Google Shape;1033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5" name="Google Shape;1033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6" name="Google Shape;1033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7" name="Google Shape;1033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8" name="Google Shape;1033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9" name="Google Shape;1033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0" name="Google Shape;1034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1" name="Google Shape;1034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42" name="Google Shape;10342;p24"/>
            <p:cNvGrpSpPr/>
            <p:nvPr/>
          </p:nvGrpSpPr>
          <p:grpSpPr>
            <a:xfrm>
              <a:off x="7960447" y="1577233"/>
              <a:ext cx="398647" cy="397830"/>
              <a:chOff x="536581" y="1894593"/>
              <a:chExt cx="353944" cy="353250"/>
            </a:xfrm>
          </p:grpSpPr>
          <p:sp>
            <p:nvSpPr>
              <p:cNvPr id="10343" name="Google Shape;1034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4" name="Google Shape;1034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5" name="Google Shape;1034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6" name="Google Shape;1034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7" name="Google Shape;1034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8" name="Google Shape;1034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9" name="Google Shape;1034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0" name="Google Shape;1035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1" name="Google Shape;1035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52" name="Google Shape;10352;p24"/>
            <p:cNvGrpSpPr/>
            <p:nvPr/>
          </p:nvGrpSpPr>
          <p:grpSpPr>
            <a:xfrm>
              <a:off x="8359091" y="1577233"/>
              <a:ext cx="398647" cy="397830"/>
              <a:chOff x="536581" y="1894593"/>
              <a:chExt cx="353944" cy="353250"/>
            </a:xfrm>
          </p:grpSpPr>
          <p:sp>
            <p:nvSpPr>
              <p:cNvPr id="10353" name="Google Shape;1035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4" name="Google Shape;1035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5" name="Google Shape;1035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6" name="Google Shape;1035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7" name="Google Shape;1035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8" name="Google Shape;1035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9" name="Google Shape;1035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0" name="Google Shape;1036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1" name="Google Shape;1036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62" name="Google Shape;10362;p24"/>
            <p:cNvGrpSpPr/>
            <p:nvPr/>
          </p:nvGrpSpPr>
          <p:grpSpPr>
            <a:xfrm>
              <a:off x="7561804" y="1975035"/>
              <a:ext cx="398647" cy="397830"/>
              <a:chOff x="536581" y="1894593"/>
              <a:chExt cx="353944" cy="353250"/>
            </a:xfrm>
          </p:grpSpPr>
          <p:sp>
            <p:nvSpPr>
              <p:cNvPr id="10363" name="Google Shape;1036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4" name="Google Shape;1036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5" name="Google Shape;1036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6" name="Google Shape;1036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7" name="Google Shape;1036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8" name="Google Shape;1036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9" name="Google Shape;1036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0" name="Google Shape;1037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1" name="Google Shape;1037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72" name="Google Shape;10372;p24"/>
            <p:cNvGrpSpPr/>
            <p:nvPr/>
          </p:nvGrpSpPr>
          <p:grpSpPr>
            <a:xfrm>
              <a:off x="7960447" y="1975035"/>
              <a:ext cx="398647" cy="397830"/>
              <a:chOff x="536581" y="1894593"/>
              <a:chExt cx="353944" cy="353250"/>
            </a:xfrm>
          </p:grpSpPr>
          <p:sp>
            <p:nvSpPr>
              <p:cNvPr id="10373" name="Google Shape;1037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4" name="Google Shape;1037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5" name="Google Shape;1037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6" name="Google Shape;1037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7" name="Google Shape;1037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8" name="Google Shape;1037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9" name="Google Shape;1037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0" name="Google Shape;1038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1" name="Google Shape;1038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82" name="Google Shape;10382;p24"/>
            <p:cNvGrpSpPr/>
            <p:nvPr/>
          </p:nvGrpSpPr>
          <p:grpSpPr>
            <a:xfrm>
              <a:off x="8359091" y="1975035"/>
              <a:ext cx="398647" cy="397830"/>
              <a:chOff x="536581" y="1894593"/>
              <a:chExt cx="353944" cy="353250"/>
            </a:xfrm>
          </p:grpSpPr>
          <p:sp>
            <p:nvSpPr>
              <p:cNvPr id="10383" name="Google Shape;1038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4" name="Google Shape;1038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5" name="Google Shape;1038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6" name="Google Shape;1038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7" name="Google Shape;1038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8" name="Google Shape;1038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9" name="Google Shape;1038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0" name="Google Shape;1039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1" name="Google Shape;1039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92" name="Google Shape;10392;p24"/>
            <p:cNvGrpSpPr/>
            <p:nvPr/>
          </p:nvGrpSpPr>
          <p:grpSpPr>
            <a:xfrm>
              <a:off x="7561804" y="2372836"/>
              <a:ext cx="398647" cy="397830"/>
              <a:chOff x="536581" y="1894593"/>
              <a:chExt cx="353944" cy="353250"/>
            </a:xfrm>
          </p:grpSpPr>
          <p:sp>
            <p:nvSpPr>
              <p:cNvPr id="10393" name="Google Shape;1039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4" name="Google Shape;1039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5" name="Google Shape;1039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6" name="Google Shape;1039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7" name="Google Shape;1039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8" name="Google Shape;1039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9" name="Google Shape;1039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0" name="Google Shape;1040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1" name="Google Shape;1040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02" name="Google Shape;10402;p24"/>
            <p:cNvGrpSpPr/>
            <p:nvPr/>
          </p:nvGrpSpPr>
          <p:grpSpPr>
            <a:xfrm>
              <a:off x="7960447" y="2372836"/>
              <a:ext cx="398647" cy="397830"/>
              <a:chOff x="536581" y="1894593"/>
              <a:chExt cx="353944" cy="353250"/>
            </a:xfrm>
          </p:grpSpPr>
          <p:sp>
            <p:nvSpPr>
              <p:cNvPr id="10403" name="Google Shape;1040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4" name="Google Shape;1040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5" name="Google Shape;1040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6" name="Google Shape;1040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7" name="Google Shape;1040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8" name="Google Shape;1040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9" name="Google Shape;1040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0" name="Google Shape;1041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1" name="Google Shape;1041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12" name="Google Shape;10412;p24"/>
            <p:cNvGrpSpPr/>
            <p:nvPr/>
          </p:nvGrpSpPr>
          <p:grpSpPr>
            <a:xfrm>
              <a:off x="8359091" y="2372836"/>
              <a:ext cx="398647" cy="397830"/>
              <a:chOff x="536581" y="1894593"/>
              <a:chExt cx="353944" cy="353250"/>
            </a:xfrm>
          </p:grpSpPr>
          <p:sp>
            <p:nvSpPr>
              <p:cNvPr id="10413" name="Google Shape;1041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4" name="Google Shape;1041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5" name="Google Shape;1041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6" name="Google Shape;1041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7" name="Google Shape;1041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8" name="Google Shape;1041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9" name="Google Shape;1041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0" name="Google Shape;1042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1" name="Google Shape;1042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22" name="Google Shape;10422;p24"/>
            <p:cNvGrpSpPr/>
            <p:nvPr/>
          </p:nvGrpSpPr>
          <p:grpSpPr>
            <a:xfrm>
              <a:off x="7561804" y="2770638"/>
              <a:ext cx="398647" cy="397830"/>
              <a:chOff x="536581" y="1894593"/>
              <a:chExt cx="353944" cy="353250"/>
            </a:xfrm>
          </p:grpSpPr>
          <p:sp>
            <p:nvSpPr>
              <p:cNvPr id="10423" name="Google Shape;1042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4" name="Google Shape;1042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5" name="Google Shape;1042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6" name="Google Shape;1042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7" name="Google Shape;1042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8" name="Google Shape;1042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9" name="Google Shape;1042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0" name="Google Shape;1043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1" name="Google Shape;1043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32" name="Google Shape;10432;p24"/>
            <p:cNvGrpSpPr/>
            <p:nvPr/>
          </p:nvGrpSpPr>
          <p:grpSpPr>
            <a:xfrm>
              <a:off x="7960447" y="2770638"/>
              <a:ext cx="398647" cy="397830"/>
              <a:chOff x="536581" y="1894593"/>
              <a:chExt cx="353944" cy="353250"/>
            </a:xfrm>
          </p:grpSpPr>
          <p:sp>
            <p:nvSpPr>
              <p:cNvPr id="10433" name="Google Shape;1043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4" name="Google Shape;1043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5" name="Google Shape;1043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6" name="Google Shape;1043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7" name="Google Shape;1043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8" name="Google Shape;1043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9" name="Google Shape;1043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0" name="Google Shape;1044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1" name="Google Shape;1044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42" name="Google Shape;10442;p24"/>
            <p:cNvGrpSpPr/>
            <p:nvPr/>
          </p:nvGrpSpPr>
          <p:grpSpPr>
            <a:xfrm>
              <a:off x="8359091" y="2770638"/>
              <a:ext cx="398647" cy="397830"/>
              <a:chOff x="536581" y="1894593"/>
              <a:chExt cx="353944" cy="353250"/>
            </a:xfrm>
          </p:grpSpPr>
          <p:sp>
            <p:nvSpPr>
              <p:cNvPr id="10443" name="Google Shape;1044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4" name="Google Shape;1044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5" name="Google Shape;1044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6" name="Google Shape;1044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7" name="Google Shape;1044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8" name="Google Shape;1044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9" name="Google Shape;1044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0" name="Google Shape;1045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1" name="Google Shape;1045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52" name="Google Shape;10452;p24"/>
            <p:cNvGrpSpPr/>
            <p:nvPr/>
          </p:nvGrpSpPr>
          <p:grpSpPr>
            <a:xfrm>
              <a:off x="7561804" y="3168440"/>
              <a:ext cx="398647" cy="397830"/>
              <a:chOff x="536581" y="1894593"/>
              <a:chExt cx="353944" cy="353250"/>
            </a:xfrm>
          </p:grpSpPr>
          <p:sp>
            <p:nvSpPr>
              <p:cNvPr id="10453" name="Google Shape;1045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4" name="Google Shape;1045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5" name="Google Shape;1045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6" name="Google Shape;1045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7" name="Google Shape;1045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8" name="Google Shape;1045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9" name="Google Shape;1045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0" name="Google Shape;1046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1" name="Google Shape;1046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62" name="Google Shape;10462;p24"/>
            <p:cNvGrpSpPr/>
            <p:nvPr/>
          </p:nvGrpSpPr>
          <p:grpSpPr>
            <a:xfrm>
              <a:off x="7960447" y="3168440"/>
              <a:ext cx="398647" cy="397830"/>
              <a:chOff x="536581" y="1894593"/>
              <a:chExt cx="353944" cy="353250"/>
            </a:xfrm>
          </p:grpSpPr>
          <p:sp>
            <p:nvSpPr>
              <p:cNvPr id="10463" name="Google Shape;1046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4" name="Google Shape;1046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5" name="Google Shape;1046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6" name="Google Shape;1046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7" name="Google Shape;1046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8" name="Google Shape;1046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9" name="Google Shape;1046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0" name="Google Shape;1047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1" name="Google Shape;1047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72" name="Google Shape;10472;p24"/>
            <p:cNvGrpSpPr/>
            <p:nvPr/>
          </p:nvGrpSpPr>
          <p:grpSpPr>
            <a:xfrm>
              <a:off x="8359091" y="3168440"/>
              <a:ext cx="398647" cy="397830"/>
              <a:chOff x="536581" y="1894593"/>
              <a:chExt cx="353944" cy="353250"/>
            </a:xfrm>
          </p:grpSpPr>
          <p:sp>
            <p:nvSpPr>
              <p:cNvPr id="10473" name="Google Shape;1047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4" name="Google Shape;1047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5" name="Google Shape;1047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6" name="Google Shape;1047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7" name="Google Shape;1047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8" name="Google Shape;1047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9" name="Google Shape;1047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0" name="Google Shape;1048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1" name="Google Shape;1048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82" name="Google Shape;10482;p24"/>
            <p:cNvGrpSpPr/>
            <p:nvPr/>
          </p:nvGrpSpPr>
          <p:grpSpPr>
            <a:xfrm>
              <a:off x="7561804" y="3566241"/>
              <a:ext cx="398647" cy="397830"/>
              <a:chOff x="536581" y="1894593"/>
              <a:chExt cx="353944" cy="353250"/>
            </a:xfrm>
          </p:grpSpPr>
          <p:sp>
            <p:nvSpPr>
              <p:cNvPr id="10483" name="Google Shape;1048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4" name="Google Shape;1048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5" name="Google Shape;1048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6" name="Google Shape;1048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7" name="Google Shape;1048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" name="Google Shape;1048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9" name="Google Shape;1048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0" name="Google Shape;1049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1" name="Google Shape;1049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92" name="Google Shape;10492;p24"/>
            <p:cNvGrpSpPr/>
            <p:nvPr/>
          </p:nvGrpSpPr>
          <p:grpSpPr>
            <a:xfrm>
              <a:off x="7960447" y="3566241"/>
              <a:ext cx="398647" cy="397830"/>
              <a:chOff x="536581" y="1894593"/>
              <a:chExt cx="353944" cy="353250"/>
            </a:xfrm>
          </p:grpSpPr>
          <p:sp>
            <p:nvSpPr>
              <p:cNvPr id="10493" name="Google Shape;1049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4" name="Google Shape;1049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5" name="Google Shape;1049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6" name="Google Shape;1049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7" name="Google Shape;1049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8" name="Google Shape;1049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9" name="Google Shape;1049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0" name="Google Shape;1050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1" name="Google Shape;1050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02" name="Google Shape;10502;p24"/>
            <p:cNvGrpSpPr/>
            <p:nvPr/>
          </p:nvGrpSpPr>
          <p:grpSpPr>
            <a:xfrm>
              <a:off x="8359091" y="3566241"/>
              <a:ext cx="398647" cy="397830"/>
              <a:chOff x="536581" y="1894593"/>
              <a:chExt cx="353944" cy="353250"/>
            </a:xfrm>
          </p:grpSpPr>
          <p:sp>
            <p:nvSpPr>
              <p:cNvPr id="10503" name="Google Shape;1050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4" name="Google Shape;1050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5" name="Google Shape;1050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6" name="Google Shape;1050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7" name="Google Shape;1050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8" name="Google Shape;1050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9" name="Google Shape;1050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0" name="Google Shape;1051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1" name="Google Shape;1051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12" name="Google Shape;10512;p24"/>
            <p:cNvGrpSpPr/>
            <p:nvPr/>
          </p:nvGrpSpPr>
          <p:grpSpPr>
            <a:xfrm>
              <a:off x="7561804" y="3964043"/>
              <a:ext cx="398647" cy="397830"/>
              <a:chOff x="536581" y="1894593"/>
              <a:chExt cx="353944" cy="353250"/>
            </a:xfrm>
          </p:grpSpPr>
          <p:sp>
            <p:nvSpPr>
              <p:cNvPr id="10513" name="Google Shape;1051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4" name="Google Shape;1051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5" name="Google Shape;1051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6" name="Google Shape;1051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7" name="Google Shape;1051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8" name="Google Shape;1051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9" name="Google Shape;1051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0" name="Google Shape;1052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1" name="Google Shape;1052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22" name="Google Shape;10522;p24"/>
            <p:cNvGrpSpPr/>
            <p:nvPr/>
          </p:nvGrpSpPr>
          <p:grpSpPr>
            <a:xfrm>
              <a:off x="7960447" y="3964043"/>
              <a:ext cx="398647" cy="397830"/>
              <a:chOff x="536581" y="1894593"/>
              <a:chExt cx="353944" cy="353250"/>
            </a:xfrm>
          </p:grpSpPr>
          <p:sp>
            <p:nvSpPr>
              <p:cNvPr id="10523" name="Google Shape;1052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4" name="Google Shape;1052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5" name="Google Shape;1052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6" name="Google Shape;1052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7" name="Google Shape;1052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8" name="Google Shape;1052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9" name="Google Shape;1052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0" name="Google Shape;1053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1" name="Google Shape;1053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32" name="Google Shape;10532;p24"/>
            <p:cNvGrpSpPr/>
            <p:nvPr/>
          </p:nvGrpSpPr>
          <p:grpSpPr>
            <a:xfrm>
              <a:off x="8359091" y="3964043"/>
              <a:ext cx="398647" cy="397830"/>
              <a:chOff x="536581" y="1894593"/>
              <a:chExt cx="353944" cy="353250"/>
            </a:xfrm>
          </p:grpSpPr>
          <p:sp>
            <p:nvSpPr>
              <p:cNvPr id="10533" name="Google Shape;1053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4" name="Google Shape;1053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5" name="Google Shape;1053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6" name="Google Shape;1053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7" name="Google Shape;1053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8" name="Google Shape;1053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9" name="Google Shape;1053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0" name="Google Shape;1054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1" name="Google Shape;1054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42" name="Google Shape;10542;p24"/>
            <p:cNvGrpSpPr/>
            <p:nvPr/>
          </p:nvGrpSpPr>
          <p:grpSpPr>
            <a:xfrm>
              <a:off x="7561804" y="4361844"/>
              <a:ext cx="398647" cy="397830"/>
              <a:chOff x="536581" y="1894593"/>
              <a:chExt cx="353944" cy="353250"/>
            </a:xfrm>
          </p:grpSpPr>
          <p:sp>
            <p:nvSpPr>
              <p:cNvPr id="10543" name="Google Shape;1054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4" name="Google Shape;1054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5" name="Google Shape;1054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6" name="Google Shape;1054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7" name="Google Shape;1054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8" name="Google Shape;1054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9" name="Google Shape;1054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0" name="Google Shape;1055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1" name="Google Shape;1055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52" name="Google Shape;10552;p24"/>
            <p:cNvGrpSpPr/>
            <p:nvPr/>
          </p:nvGrpSpPr>
          <p:grpSpPr>
            <a:xfrm>
              <a:off x="7960447" y="4361844"/>
              <a:ext cx="398647" cy="397830"/>
              <a:chOff x="536581" y="1894593"/>
              <a:chExt cx="353944" cy="353250"/>
            </a:xfrm>
          </p:grpSpPr>
          <p:sp>
            <p:nvSpPr>
              <p:cNvPr id="10553" name="Google Shape;1055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4" name="Google Shape;1055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5" name="Google Shape;1055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6" name="Google Shape;1055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7" name="Google Shape;1055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8" name="Google Shape;1055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9" name="Google Shape;1055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0" name="Google Shape;1056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1" name="Google Shape;1056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62" name="Google Shape;10562;p24"/>
            <p:cNvGrpSpPr/>
            <p:nvPr/>
          </p:nvGrpSpPr>
          <p:grpSpPr>
            <a:xfrm>
              <a:off x="8359091" y="4361844"/>
              <a:ext cx="398647" cy="397830"/>
              <a:chOff x="536581" y="1894593"/>
              <a:chExt cx="353944" cy="353250"/>
            </a:xfrm>
          </p:grpSpPr>
          <p:sp>
            <p:nvSpPr>
              <p:cNvPr id="10563" name="Google Shape;1056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4" name="Google Shape;1056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5" name="Google Shape;1056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6" name="Google Shape;1056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7" name="Google Shape;1056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8" name="Google Shape;1056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9" name="Google Shape;1056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0" name="Google Shape;1057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1" name="Google Shape;1057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72" name="Google Shape;10572;p24"/>
            <p:cNvGrpSpPr/>
            <p:nvPr/>
          </p:nvGrpSpPr>
          <p:grpSpPr>
            <a:xfrm>
              <a:off x="8757743" y="376045"/>
              <a:ext cx="398647" cy="397830"/>
              <a:chOff x="536581" y="1894593"/>
              <a:chExt cx="353944" cy="353250"/>
            </a:xfrm>
          </p:grpSpPr>
          <p:sp>
            <p:nvSpPr>
              <p:cNvPr id="10573" name="Google Shape;1057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4" name="Google Shape;1057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5" name="Google Shape;1057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6" name="Google Shape;1057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7" name="Google Shape;1057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8" name="Google Shape;1057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9" name="Google Shape;1057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0" name="Google Shape;1058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1" name="Google Shape;1058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82" name="Google Shape;10582;p24"/>
            <p:cNvGrpSpPr/>
            <p:nvPr/>
          </p:nvGrpSpPr>
          <p:grpSpPr>
            <a:xfrm>
              <a:off x="8757743" y="773847"/>
              <a:ext cx="398647" cy="397830"/>
              <a:chOff x="536581" y="1894593"/>
              <a:chExt cx="353944" cy="353250"/>
            </a:xfrm>
          </p:grpSpPr>
          <p:sp>
            <p:nvSpPr>
              <p:cNvPr id="10583" name="Google Shape;1058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4" name="Google Shape;1058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5" name="Google Shape;1058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6" name="Google Shape;1058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7" name="Google Shape;1058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8" name="Google Shape;1058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9" name="Google Shape;1058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0" name="Google Shape;1059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1" name="Google Shape;1059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92" name="Google Shape;10592;p24"/>
            <p:cNvGrpSpPr/>
            <p:nvPr/>
          </p:nvGrpSpPr>
          <p:grpSpPr>
            <a:xfrm>
              <a:off x="8757743" y="1171649"/>
              <a:ext cx="398647" cy="397830"/>
              <a:chOff x="536581" y="1894593"/>
              <a:chExt cx="353944" cy="353250"/>
            </a:xfrm>
          </p:grpSpPr>
          <p:sp>
            <p:nvSpPr>
              <p:cNvPr id="10593" name="Google Shape;1059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4" name="Google Shape;1059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5" name="Google Shape;1059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6" name="Google Shape;1059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7" name="Google Shape;1059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8" name="Google Shape;1059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9" name="Google Shape;1059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0" name="Google Shape;1060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1" name="Google Shape;1060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02" name="Google Shape;10602;p24"/>
            <p:cNvGrpSpPr/>
            <p:nvPr/>
          </p:nvGrpSpPr>
          <p:grpSpPr>
            <a:xfrm>
              <a:off x="8757743" y="1577233"/>
              <a:ext cx="398647" cy="397830"/>
              <a:chOff x="536581" y="1894593"/>
              <a:chExt cx="353944" cy="353250"/>
            </a:xfrm>
          </p:grpSpPr>
          <p:sp>
            <p:nvSpPr>
              <p:cNvPr id="10603" name="Google Shape;1060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4" name="Google Shape;1060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5" name="Google Shape;1060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6" name="Google Shape;1060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7" name="Google Shape;1060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8" name="Google Shape;1060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9" name="Google Shape;1060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0" name="Google Shape;1061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1" name="Google Shape;1061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12" name="Google Shape;10612;p24"/>
            <p:cNvGrpSpPr/>
            <p:nvPr/>
          </p:nvGrpSpPr>
          <p:grpSpPr>
            <a:xfrm>
              <a:off x="8757743" y="1975035"/>
              <a:ext cx="398647" cy="397830"/>
              <a:chOff x="536581" y="1894593"/>
              <a:chExt cx="353944" cy="353250"/>
            </a:xfrm>
          </p:grpSpPr>
          <p:sp>
            <p:nvSpPr>
              <p:cNvPr id="10613" name="Google Shape;1061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4" name="Google Shape;1061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5" name="Google Shape;1061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6" name="Google Shape;1061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7" name="Google Shape;1061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8" name="Google Shape;1061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9" name="Google Shape;1061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0" name="Google Shape;1062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1" name="Google Shape;1062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2" name="Google Shape;10622;p24"/>
            <p:cNvGrpSpPr/>
            <p:nvPr/>
          </p:nvGrpSpPr>
          <p:grpSpPr>
            <a:xfrm>
              <a:off x="8757743" y="2372836"/>
              <a:ext cx="398647" cy="397830"/>
              <a:chOff x="536581" y="1894593"/>
              <a:chExt cx="353944" cy="353250"/>
            </a:xfrm>
          </p:grpSpPr>
          <p:sp>
            <p:nvSpPr>
              <p:cNvPr id="10623" name="Google Shape;1062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4" name="Google Shape;1062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5" name="Google Shape;1062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6" name="Google Shape;1062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7" name="Google Shape;1062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8" name="Google Shape;1062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9" name="Google Shape;1062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0" name="Google Shape;1063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1" name="Google Shape;1063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32" name="Google Shape;10632;p24"/>
            <p:cNvGrpSpPr/>
            <p:nvPr/>
          </p:nvGrpSpPr>
          <p:grpSpPr>
            <a:xfrm>
              <a:off x="8757743" y="2770638"/>
              <a:ext cx="398647" cy="397830"/>
              <a:chOff x="536581" y="1894593"/>
              <a:chExt cx="353944" cy="353250"/>
            </a:xfrm>
          </p:grpSpPr>
          <p:sp>
            <p:nvSpPr>
              <p:cNvPr id="10633" name="Google Shape;1063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4" name="Google Shape;1063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5" name="Google Shape;1063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6" name="Google Shape;1063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7" name="Google Shape;1063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8" name="Google Shape;1063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9" name="Google Shape;1063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0" name="Google Shape;1064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1" name="Google Shape;1064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42" name="Google Shape;10642;p24"/>
            <p:cNvGrpSpPr/>
            <p:nvPr/>
          </p:nvGrpSpPr>
          <p:grpSpPr>
            <a:xfrm>
              <a:off x="8757743" y="3168440"/>
              <a:ext cx="398647" cy="397830"/>
              <a:chOff x="536581" y="1894593"/>
              <a:chExt cx="353944" cy="353250"/>
            </a:xfrm>
          </p:grpSpPr>
          <p:sp>
            <p:nvSpPr>
              <p:cNvPr id="10643" name="Google Shape;1064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4" name="Google Shape;1064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5" name="Google Shape;1064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6" name="Google Shape;1064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7" name="Google Shape;1064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8" name="Google Shape;1064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9" name="Google Shape;1064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0" name="Google Shape;1065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1" name="Google Shape;1065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52" name="Google Shape;10652;p24"/>
            <p:cNvGrpSpPr/>
            <p:nvPr/>
          </p:nvGrpSpPr>
          <p:grpSpPr>
            <a:xfrm>
              <a:off x="8757743" y="3566241"/>
              <a:ext cx="398647" cy="397830"/>
              <a:chOff x="536581" y="1894593"/>
              <a:chExt cx="353944" cy="353250"/>
            </a:xfrm>
          </p:grpSpPr>
          <p:sp>
            <p:nvSpPr>
              <p:cNvPr id="10653" name="Google Shape;1065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4" name="Google Shape;1065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5" name="Google Shape;1065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6" name="Google Shape;1065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7" name="Google Shape;1065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8" name="Google Shape;1065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9" name="Google Shape;1065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0" name="Google Shape;1066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1" name="Google Shape;1066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62" name="Google Shape;10662;p24"/>
            <p:cNvGrpSpPr/>
            <p:nvPr/>
          </p:nvGrpSpPr>
          <p:grpSpPr>
            <a:xfrm>
              <a:off x="8757743" y="3964043"/>
              <a:ext cx="398647" cy="397830"/>
              <a:chOff x="536581" y="1894593"/>
              <a:chExt cx="353944" cy="353250"/>
            </a:xfrm>
          </p:grpSpPr>
          <p:sp>
            <p:nvSpPr>
              <p:cNvPr id="10663" name="Google Shape;1066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4" name="Google Shape;1066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5" name="Google Shape;1066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6" name="Google Shape;1066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7" name="Google Shape;1066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8" name="Google Shape;1066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9" name="Google Shape;1066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0" name="Google Shape;1067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1" name="Google Shape;1067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72" name="Google Shape;10672;p24"/>
            <p:cNvGrpSpPr/>
            <p:nvPr/>
          </p:nvGrpSpPr>
          <p:grpSpPr>
            <a:xfrm>
              <a:off x="8757743" y="4361844"/>
              <a:ext cx="398647" cy="397830"/>
              <a:chOff x="536581" y="1894593"/>
              <a:chExt cx="353944" cy="353250"/>
            </a:xfrm>
          </p:grpSpPr>
          <p:sp>
            <p:nvSpPr>
              <p:cNvPr id="10673" name="Google Shape;10673;p24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4" name="Google Shape;10674;p24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5" name="Google Shape;10675;p24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6" name="Google Shape;10676;p24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7" name="Google Shape;10677;p24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8" name="Google Shape;10678;p24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9" name="Google Shape;10679;p24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0" name="Google Shape;10680;p24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1" name="Google Shape;10681;p24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682" name="Google Shape;10682;p24"/>
            <p:cNvCxnSpPr/>
            <p:nvPr/>
          </p:nvCxnSpPr>
          <p:spPr>
            <a:xfrm>
              <a:off x="1592094" y="369100"/>
              <a:ext cx="0" cy="439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3" name="Google Shape;10683;p24"/>
            <p:cNvCxnSpPr/>
            <p:nvPr/>
          </p:nvCxnSpPr>
          <p:spPr>
            <a:xfrm>
              <a:off x="7551166" y="369100"/>
              <a:ext cx="0" cy="439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85" name="Google Shape;10685;p25"/>
          <p:cNvGrpSpPr/>
          <p:nvPr/>
        </p:nvGrpSpPr>
        <p:grpSpPr>
          <a:xfrm>
            <a:off x="-12389" y="366401"/>
            <a:ext cx="9168779" cy="4791060"/>
            <a:chOff x="-12389" y="366401"/>
            <a:chExt cx="9168779" cy="4791060"/>
          </a:xfrm>
        </p:grpSpPr>
        <p:cxnSp>
          <p:nvCxnSpPr>
            <p:cNvPr id="10686" name="Google Shape;10686;p25"/>
            <p:cNvCxnSpPr/>
            <p:nvPr/>
          </p:nvCxnSpPr>
          <p:spPr>
            <a:xfrm rot="10800000">
              <a:off x="-900" y="366401"/>
              <a:ext cx="9145800" cy="0"/>
            </a:xfrm>
            <a:prstGeom prst="straightConnector1">
              <a:avLst/>
            </a:prstGeom>
            <a:noFill/>
            <a:ln w="9525" cap="flat" cmpd="sng">
              <a:solidFill>
                <a:srgbClr val="1F21D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87" name="Google Shape;10687;p25"/>
            <p:cNvGrpSpPr/>
            <p:nvPr/>
          </p:nvGrpSpPr>
          <p:grpSpPr>
            <a:xfrm>
              <a:off x="-12389" y="376045"/>
              <a:ext cx="398647" cy="397830"/>
              <a:chOff x="536581" y="1894593"/>
              <a:chExt cx="353944" cy="353250"/>
            </a:xfrm>
          </p:grpSpPr>
          <p:sp>
            <p:nvSpPr>
              <p:cNvPr id="10688" name="Google Shape;1068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9" name="Google Shape;1068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0" name="Google Shape;1069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1" name="Google Shape;1069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2" name="Google Shape;1069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3" name="Google Shape;1069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4" name="Google Shape;1069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5" name="Google Shape;1069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6" name="Google Shape;1069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97" name="Google Shape;10697;p25"/>
            <p:cNvGrpSpPr/>
            <p:nvPr/>
          </p:nvGrpSpPr>
          <p:grpSpPr>
            <a:xfrm>
              <a:off x="386254" y="376045"/>
              <a:ext cx="398647" cy="397830"/>
              <a:chOff x="536581" y="1894593"/>
              <a:chExt cx="353944" cy="353250"/>
            </a:xfrm>
          </p:grpSpPr>
          <p:sp>
            <p:nvSpPr>
              <p:cNvPr id="10698" name="Google Shape;1069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9" name="Google Shape;1069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0" name="Google Shape;1070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1" name="Google Shape;1070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2" name="Google Shape;1070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3" name="Google Shape;1070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4" name="Google Shape;1070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5" name="Google Shape;1070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6" name="Google Shape;1070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07" name="Google Shape;10707;p25"/>
            <p:cNvGrpSpPr/>
            <p:nvPr/>
          </p:nvGrpSpPr>
          <p:grpSpPr>
            <a:xfrm>
              <a:off x="784897" y="376045"/>
              <a:ext cx="398647" cy="397830"/>
              <a:chOff x="536581" y="1894593"/>
              <a:chExt cx="353944" cy="353250"/>
            </a:xfrm>
          </p:grpSpPr>
          <p:sp>
            <p:nvSpPr>
              <p:cNvPr id="10708" name="Google Shape;1070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9" name="Google Shape;1070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0" name="Google Shape;1071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1" name="Google Shape;1071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2" name="Google Shape;1071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3" name="Google Shape;1071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4" name="Google Shape;1071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5" name="Google Shape;1071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6" name="Google Shape;1071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17" name="Google Shape;10717;p25"/>
            <p:cNvGrpSpPr/>
            <p:nvPr/>
          </p:nvGrpSpPr>
          <p:grpSpPr>
            <a:xfrm>
              <a:off x="1183541" y="376045"/>
              <a:ext cx="398647" cy="397830"/>
              <a:chOff x="536581" y="1894593"/>
              <a:chExt cx="353944" cy="353250"/>
            </a:xfrm>
          </p:grpSpPr>
          <p:sp>
            <p:nvSpPr>
              <p:cNvPr id="10718" name="Google Shape;1071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9" name="Google Shape;1071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0" name="Google Shape;1072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1" name="Google Shape;1072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2" name="Google Shape;1072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3" name="Google Shape;1072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4" name="Google Shape;1072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5" name="Google Shape;1072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6" name="Google Shape;1072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27" name="Google Shape;10727;p25"/>
            <p:cNvGrpSpPr/>
            <p:nvPr/>
          </p:nvGrpSpPr>
          <p:grpSpPr>
            <a:xfrm>
              <a:off x="1582177" y="376045"/>
              <a:ext cx="398647" cy="397830"/>
              <a:chOff x="536581" y="1894593"/>
              <a:chExt cx="353944" cy="353250"/>
            </a:xfrm>
          </p:grpSpPr>
          <p:sp>
            <p:nvSpPr>
              <p:cNvPr id="10728" name="Google Shape;1072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9" name="Google Shape;1072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0" name="Google Shape;1073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1" name="Google Shape;1073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2" name="Google Shape;1073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3" name="Google Shape;1073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4" name="Google Shape;1073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5" name="Google Shape;1073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6" name="Google Shape;1073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37" name="Google Shape;10737;p25"/>
            <p:cNvGrpSpPr/>
            <p:nvPr/>
          </p:nvGrpSpPr>
          <p:grpSpPr>
            <a:xfrm>
              <a:off x="1980821" y="376045"/>
              <a:ext cx="398647" cy="397830"/>
              <a:chOff x="536581" y="1894593"/>
              <a:chExt cx="353944" cy="353250"/>
            </a:xfrm>
          </p:grpSpPr>
          <p:sp>
            <p:nvSpPr>
              <p:cNvPr id="10738" name="Google Shape;1073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9" name="Google Shape;1073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0" name="Google Shape;1074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1" name="Google Shape;1074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2" name="Google Shape;1074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3" name="Google Shape;1074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4" name="Google Shape;1074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5" name="Google Shape;1074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6" name="Google Shape;1074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47" name="Google Shape;10747;p25"/>
            <p:cNvGrpSpPr/>
            <p:nvPr/>
          </p:nvGrpSpPr>
          <p:grpSpPr>
            <a:xfrm>
              <a:off x="2379464" y="376045"/>
              <a:ext cx="398647" cy="397830"/>
              <a:chOff x="536581" y="1894593"/>
              <a:chExt cx="353944" cy="353250"/>
            </a:xfrm>
          </p:grpSpPr>
          <p:sp>
            <p:nvSpPr>
              <p:cNvPr id="10748" name="Google Shape;1074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9" name="Google Shape;1074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0" name="Google Shape;1075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1" name="Google Shape;1075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2" name="Google Shape;1075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3" name="Google Shape;1075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4" name="Google Shape;1075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5" name="Google Shape;1075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6" name="Google Shape;1075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57" name="Google Shape;10757;p25"/>
            <p:cNvGrpSpPr/>
            <p:nvPr/>
          </p:nvGrpSpPr>
          <p:grpSpPr>
            <a:xfrm>
              <a:off x="2778107" y="376045"/>
              <a:ext cx="398647" cy="397830"/>
              <a:chOff x="536581" y="1894593"/>
              <a:chExt cx="353944" cy="353250"/>
            </a:xfrm>
          </p:grpSpPr>
          <p:sp>
            <p:nvSpPr>
              <p:cNvPr id="10758" name="Google Shape;1075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9" name="Google Shape;1075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0" name="Google Shape;1076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1" name="Google Shape;1076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2" name="Google Shape;1076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3" name="Google Shape;1076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4" name="Google Shape;1076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5" name="Google Shape;1076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6" name="Google Shape;1076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67" name="Google Shape;10767;p25"/>
            <p:cNvGrpSpPr/>
            <p:nvPr/>
          </p:nvGrpSpPr>
          <p:grpSpPr>
            <a:xfrm>
              <a:off x="3176744" y="376045"/>
              <a:ext cx="398647" cy="397830"/>
              <a:chOff x="536581" y="1894593"/>
              <a:chExt cx="353944" cy="353250"/>
            </a:xfrm>
          </p:grpSpPr>
          <p:sp>
            <p:nvSpPr>
              <p:cNvPr id="10768" name="Google Shape;1076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9" name="Google Shape;1076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0" name="Google Shape;1077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1" name="Google Shape;1077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2" name="Google Shape;1077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3" name="Google Shape;1077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4" name="Google Shape;1077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5" name="Google Shape;1077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6" name="Google Shape;1077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77" name="Google Shape;10777;p25"/>
            <p:cNvGrpSpPr/>
            <p:nvPr/>
          </p:nvGrpSpPr>
          <p:grpSpPr>
            <a:xfrm>
              <a:off x="3575387" y="376045"/>
              <a:ext cx="398647" cy="397830"/>
              <a:chOff x="536581" y="1894593"/>
              <a:chExt cx="353944" cy="353250"/>
            </a:xfrm>
          </p:grpSpPr>
          <p:sp>
            <p:nvSpPr>
              <p:cNvPr id="10778" name="Google Shape;1077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9" name="Google Shape;1077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0" name="Google Shape;1078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1" name="Google Shape;1078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2" name="Google Shape;1078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3" name="Google Shape;1078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4" name="Google Shape;1078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5" name="Google Shape;1078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6" name="Google Shape;1078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87" name="Google Shape;10787;p25"/>
            <p:cNvGrpSpPr/>
            <p:nvPr/>
          </p:nvGrpSpPr>
          <p:grpSpPr>
            <a:xfrm>
              <a:off x="3974031" y="376045"/>
              <a:ext cx="398647" cy="397830"/>
              <a:chOff x="536581" y="1894593"/>
              <a:chExt cx="353944" cy="353250"/>
            </a:xfrm>
          </p:grpSpPr>
          <p:sp>
            <p:nvSpPr>
              <p:cNvPr id="10788" name="Google Shape;1078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9" name="Google Shape;1078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0" name="Google Shape;1079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1" name="Google Shape;1079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2" name="Google Shape;1079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3" name="Google Shape;1079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4" name="Google Shape;1079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5" name="Google Shape;1079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6" name="Google Shape;1079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97" name="Google Shape;10797;p25"/>
            <p:cNvGrpSpPr/>
            <p:nvPr/>
          </p:nvGrpSpPr>
          <p:grpSpPr>
            <a:xfrm>
              <a:off x="4372674" y="376045"/>
              <a:ext cx="398647" cy="397830"/>
              <a:chOff x="536581" y="1894593"/>
              <a:chExt cx="353944" cy="353250"/>
            </a:xfrm>
          </p:grpSpPr>
          <p:sp>
            <p:nvSpPr>
              <p:cNvPr id="10798" name="Google Shape;1079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9" name="Google Shape;1079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0" name="Google Shape;1080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1" name="Google Shape;1080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2" name="Google Shape;1080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3" name="Google Shape;1080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4" name="Google Shape;1080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5" name="Google Shape;1080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6" name="Google Shape;1080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07" name="Google Shape;10807;p25"/>
            <p:cNvGrpSpPr/>
            <p:nvPr/>
          </p:nvGrpSpPr>
          <p:grpSpPr>
            <a:xfrm>
              <a:off x="4771311" y="376045"/>
              <a:ext cx="398647" cy="397830"/>
              <a:chOff x="536581" y="1894593"/>
              <a:chExt cx="353944" cy="353250"/>
            </a:xfrm>
          </p:grpSpPr>
          <p:sp>
            <p:nvSpPr>
              <p:cNvPr id="10808" name="Google Shape;1080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9" name="Google Shape;1080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0" name="Google Shape;1081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1" name="Google Shape;1081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2" name="Google Shape;1081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3" name="Google Shape;1081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4" name="Google Shape;1081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5" name="Google Shape;1081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6" name="Google Shape;1081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17" name="Google Shape;10817;p25"/>
            <p:cNvGrpSpPr/>
            <p:nvPr/>
          </p:nvGrpSpPr>
          <p:grpSpPr>
            <a:xfrm>
              <a:off x="5169954" y="376045"/>
              <a:ext cx="398647" cy="397830"/>
              <a:chOff x="536581" y="1894593"/>
              <a:chExt cx="353944" cy="353250"/>
            </a:xfrm>
          </p:grpSpPr>
          <p:sp>
            <p:nvSpPr>
              <p:cNvPr id="10818" name="Google Shape;1081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9" name="Google Shape;1081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0" name="Google Shape;1082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1" name="Google Shape;1082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2" name="Google Shape;1082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3" name="Google Shape;1082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4" name="Google Shape;1082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5" name="Google Shape;1082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6" name="Google Shape;1082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27" name="Google Shape;10827;p25"/>
            <p:cNvGrpSpPr/>
            <p:nvPr/>
          </p:nvGrpSpPr>
          <p:grpSpPr>
            <a:xfrm>
              <a:off x="5568597" y="376045"/>
              <a:ext cx="398647" cy="397830"/>
              <a:chOff x="536581" y="1894593"/>
              <a:chExt cx="353944" cy="353250"/>
            </a:xfrm>
          </p:grpSpPr>
          <p:sp>
            <p:nvSpPr>
              <p:cNvPr id="10828" name="Google Shape;1082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9" name="Google Shape;1082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0" name="Google Shape;1083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1" name="Google Shape;1083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2" name="Google Shape;1083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3" name="Google Shape;1083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4" name="Google Shape;1083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5" name="Google Shape;1083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6" name="Google Shape;1083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37" name="Google Shape;10837;p25"/>
            <p:cNvGrpSpPr/>
            <p:nvPr/>
          </p:nvGrpSpPr>
          <p:grpSpPr>
            <a:xfrm>
              <a:off x="5967241" y="376045"/>
              <a:ext cx="398647" cy="397830"/>
              <a:chOff x="536581" y="1894593"/>
              <a:chExt cx="353944" cy="353250"/>
            </a:xfrm>
          </p:grpSpPr>
          <p:sp>
            <p:nvSpPr>
              <p:cNvPr id="10838" name="Google Shape;1083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9" name="Google Shape;1083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0" name="Google Shape;1084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1" name="Google Shape;1084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2" name="Google Shape;1084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3" name="Google Shape;1084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4" name="Google Shape;1084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5" name="Google Shape;1084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6" name="Google Shape;1084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47" name="Google Shape;10847;p25"/>
            <p:cNvGrpSpPr/>
            <p:nvPr/>
          </p:nvGrpSpPr>
          <p:grpSpPr>
            <a:xfrm>
              <a:off x="6365881" y="376045"/>
              <a:ext cx="398647" cy="397830"/>
              <a:chOff x="536581" y="1894593"/>
              <a:chExt cx="353944" cy="353250"/>
            </a:xfrm>
          </p:grpSpPr>
          <p:sp>
            <p:nvSpPr>
              <p:cNvPr id="10848" name="Google Shape;1084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9" name="Google Shape;1084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0" name="Google Shape;1085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1" name="Google Shape;1085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2" name="Google Shape;1085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3" name="Google Shape;1085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4" name="Google Shape;1085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5" name="Google Shape;1085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6" name="Google Shape;1085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57" name="Google Shape;10857;p25"/>
            <p:cNvGrpSpPr/>
            <p:nvPr/>
          </p:nvGrpSpPr>
          <p:grpSpPr>
            <a:xfrm>
              <a:off x="6764524" y="376045"/>
              <a:ext cx="398647" cy="397830"/>
              <a:chOff x="536581" y="1894593"/>
              <a:chExt cx="353944" cy="353250"/>
            </a:xfrm>
          </p:grpSpPr>
          <p:sp>
            <p:nvSpPr>
              <p:cNvPr id="10858" name="Google Shape;1085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9" name="Google Shape;1085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0" name="Google Shape;1086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1" name="Google Shape;1086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2" name="Google Shape;1086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3" name="Google Shape;1086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4" name="Google Shape;1086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5" name="Google Shape;1086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6" name="Google Shape;1086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67" name="Google Shape;10867;p25"/>
            <p:cNvGrpSpPr/>
            <p:nvPr/>
          </p:nvGrpSpPr>
          <p:grpSpPr>
            <a:xfrm>
              <a:off x="7163160" y="376045"/>
              <a:ext cx="398647" cy="397830"/>
              <a:chOff x="536581" y="1894593"/>
              <a:chExt cx="353944" cy="353250"/>
            </a:xfrm>
          </p:grpSpPr>
          <p:sp>
            <p:nvSpPr>
              <p:cNvPr id="10868" name="Google Shape;1086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9" name="Google Shape;1086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0" name="Google Shape;1087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1" name="Google Shape;1087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2" name="Google Shape;1087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3" name="Google Shape;1087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4" name="Google Shape;1087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5" name="Google Shape;1087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6" name="Google Shape;1087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77" name="Google Shape;10877;p25"/>
            <p:cNvGrpSpPr/>
            <p:nvPr/>
          </p:nvGrpSpPr>
          <p:grpSpPr>
            <a:xfrm>
              <a:off x="7561804" y="376045"/>
              <a:ext cx="398647" cy="397830"/>
              <a:chOff x="536581" y="1894593"/>
              <a:chExt cx="353944" cy="353250"/>
            </a:xfrm>
          </p:grpSpPr>
          <p:sp>
            <p:nvSpPr>
              <p:cNvPr id="10878" name="Google Shape;1087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9" name="Google Shape;1087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0" name="Google Shape;1088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1" name="Google Shape;1088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2" name="Google Shape;1088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3" name="Google Shape;1088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4" name="Google Shape;1088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5" name="Google Shape;1088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6" name="Google Shape;1088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87" name="Google Shape;10887;p25"/>
            <p:cNvGrpSpPr/>
            <p:nvPr/>
          </p:nvGrpSpPr>
          <p:grpSpPr>
            <a:xfrm>
              <a:off x="7960447" y="376045"/>
              <a:ext cx="398647" cy="397830"/>
              <a:chOff x="536581" y="1894593"/>
              <a:chExt cx="353944" cy="353250"/>
            </a:xfrm>
          </p:grpSpPr>
          <p:sp>
            <p:nvSpPr>
              <p:cNvPr id="10888" name="Google Shape;1088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9" name="Google Shape;1088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0" name="Google Shape;1089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1" name="Google Shape;1089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2" name="Google Shape;1089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3" name="Google Shape;1089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4" name="Google Shape;1089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5" name="Google Shape;1089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6" name="Google Shape;1089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97" name="Google Shape;10897;p25"/>
            <p:cNvGrpSpPr/>
            <p:nvPr/>
          </p:nvGrpSpPr>
          <p:grpSpPr>
            <a:xfrm>
              <a:off x="8359091" y="376045"/>
              <a:ext cx="398647" cy="397830"/>
              <a:chOff x="536581" y="1894593"/>
              <a:chExt cx="353944" cy="353250"/>
            </a:xfrm>
          </p:grpSpPr>
          <p:sp>
            <p:nvSpPr>
              <p:cNvPr id="10898" name="Google Shape;1089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9" name="Google Shape;1089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0" name="Google Shape;1090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1" name="Google Shape;1090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2" name="Google Shape;1090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3" name="Google Shape;1090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4" name="Google Shape;1090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5" name="Google Shape;1090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6" name="Google Shape;1090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07" name="Google Shape;10907;p25"/>
            <p:cNvGrpSpPr/>
            <p:nvPr/>
          </p:nvGrpSpPr>
          <p:grpSpPr>
            <a:xfrm>
              <a:off x="8757743" y="376045"/>
              <a:ext cx="398647" cy="397830"/>
              <a:chOff x="536581" y="1894593"/>
              <a:chExt cx="353944" cy="353250"/>
            </a:xfrm>
          </p:grpSpPr>
          <p:sp>
            <p:nvSpPr>
              <p:cNvPr id="10908" name="Google Shape;10908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9" name="Google Shape;10909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0" name="Google Shape;10910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1" name="Google Shape;10911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2" name="Google Shape;10912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3" name="Google Shape;10913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4" name="Google Shape;10914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5" name="Google Shape;10915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6" name="Google Shape;10916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917" name="Google Shape;10917;p25"/>
            <p:cNvCxnSpPr/>
            <p:nvPr/>
          </p:nvCxnSpPr>
          <p:spPr>
            <a:xfrm rot="10800000">
              <a:off x="-900" y="783120"/>
              <a:ext cx="9145800" cy="0"/>
            </a:xfrm>
            <a:prstGeom prst="straightConnector1">
              <a:avLst/>
            </a:prstGeom>
            <a:noFill/>
            <a:ln w="9525" cap="flat" cmpd="sng">
              <a:solidFill>
                <a:srgbClr val="1F21D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918" name="Google Shape;10918;p25"/>
            <p:cNvGrpSpPr/>
            <p:nvPr/>
          </p:nvGrpSpPr>
          <p:grpSpPr>
            <a:xfrm>
              <a:off x="-12389" y="4759632"/>
              <a:ext cx="398647" cy="397830"/>
              <a:chOff x="536581" y="1894593"/>
              <a:chExt cx="353944" cy="353250"/>
            </a:xfrm>
          </p:grpSpPr>
          <p:sp>
            <p:nvSpPr>
              <p:cNvPr id="10919" name="Google Shape;1091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0" name="Google Shape;1092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1" name="Google Shape;1092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2" name="Google Shape;1092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3" name="Google Shape;1092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4" name="Google Shape;1092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5" name="Google Shape;1092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6" name="Google Shape;1092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7" name="Google Shape;1092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28" name="Google Shape;10928;p25"/>
            <p:cNvGrpSpPr/>
            <p:nvPr/>
          </p:nvGrpSpPr>
          <p:grpSpPr>
            <a:xfrm>
              <a:off x="386254" y="4759632"/>
              <a:ext cx="398647" cy="397830"/>
              <a:chOff x="536581" y="1894593"/>
              <a:chExt cx="353944" cy="353250"/>
            </a:xfrm>
          </p:grpSpPr>
          <p:sp>
            <p:nvSpPr>
              <p:cNvPr id="10929" name="Google Shape;1092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0" name="Google Shape;1093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1" name="Google Shape;1093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2" name="Google Shape;1093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3" name="Google Shape;1093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4" name="Google Shape;1093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5" name="Google Shape;1093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6" name="Google Shape;1093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7" name="Google Shape;1093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38" name="Google Shape;10938;p25"/>
            <p:cNvGrpSpPr/>
            <p:nvPr/>
          </p:nvGrpSpPr>
          <p:grpSpPr>
            <a:xfrm>
              <a:off x="784897" y="4759632"/>
              <a:ext cx="398647" cy="397830"/>
              <a:chOff x="536581" y="1894593"/>
              <a:chExt cx="353944" cy="353250"/>
            </a:xfrm>
          </p:grpSpPr>
          <p:sp>
            <p:nvSpPr>
              <p:cNvPr id="10939" name="Google Shape;1093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0" name="Google Shape;1094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1" name="Google Shape;1094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2" name="Google Shape;1094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3" name="Google Shape;1094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4" name="Google Shape;1094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5" name="Google Shape;1094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6" name="Google Shape;1094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7" name="Google Shape;1094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48" name="Google Shape;10948;p25"/>
            <p:cNvGrpSpPr/>
            <p:nvPr/>
          </p:nvGrpSpPr>
          <p:grpSpPr>
            <a:xfrm>
              <a:off x="1183541" y="4759632"/>
              <a:ext cx="398647" cy="397830"/>
              <a:chOff x="536581" y="1894593"/>
              <a:chExt cx="353944" cy="353250"/>
            </a:xfrm>
          </p:grpSpPr>
          <p:sp>
            <p:nvSpPr>
              <p:cNvPr id="10949" name="Google Shape;1094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0" name="Google Shape;1095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1" name="Google Shape;1095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2" name="Google Shape;1095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3" name="Google Shape;1095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4" name="Google Shape;1095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5" name="Google Shape;1095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6" name="Google Shape;1095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7" name="Google Shape;1095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58" name="Google Shape;10958;p25"/>
            <p:cNvGrpSpPr/>
            <p:nvPr/>
          </p:nvGrpSpPr>
          <p:grpSpPr>
            <a:xfrm>
              <a:off x="1582177" y="4759632"/>
              <a:ext cx="398647" cy="397830"/>
              <a:chOff x="536581" y="1894593"/>
              <a:chExt cx="353944" cy="353250"/>
            </a:xfrm>
          </p:grpSpPr>
          <p:sp>
            <p:nvSpPr>
              <p:cNvPr id="10959" name="Google Shape;1095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0" name="Google Shape;1096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1" name="Google Shape;1096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2" name="Google Shape;1096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3" name="Google Shape;1096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4" name="Google Shape;1096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5" name="Google Shape;1096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6" name="Google Shape;1096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7" name="Google Shape;1096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68" name="Google Shape;10968;p25"/>
            <p:cNvGrpSpPr/>
            <p:nvPr/>
          </p:nvGrpSpPr>
          <p:grpSpPr>
            <a:xfrm>
              <a:off x="1980821" y="4759632"/>
              <a:ext cx="398647" cy="397830"/>
              <a:chOff x="536581" y="1894593"/>
              <a:chExt cx="353944" cy="353250"/>
            </a:xfrm>
          </p:grpSpPr>
          <p:sp>
            <p:nvSpPr>
              <p:cNvPr id="10969" name="Google Shape;1096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0" name="Google Shape;1097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1" name="Google Shape;1097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2" name="Google Shape;1097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3" name="Google Shape;1097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4" name="Google Shape;1097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5" name="Google Shape;1097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6" name="Google Shape;1097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7" name="Google Shape;1097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78" name="Google Shape;10978;p25"/>
            <p:cNvGrpSpPr/>
            <p:nvPr/>
          </p:nvGrpSpPr>
          <p:grpSpPr>
            <a:xfrm>
              <a:off x="2379464" y="4759632"/>
              <a:ext cx="398647" cy="397830"/>
              <a:chOff x="536581" y="1894593"/>
              <a:chExt cx="353944" cy="353250"/>
            </a:xfrm>
          </p:grpSpPr>
          <p:sp>
            <p:nvSpPr>
              <p:cNvPr id="10979" name="Google Shape;1097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0" name="Google Shape;1098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1" name="Google Shape;1098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2" name="Google Shape;1098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3" name="Google Shape;1098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4" name="Google Shape;1098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5" name="Google Shape;1098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6" name="Google Shape;1098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7" name="Google Shape;1098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8" name="Google Shape;10988;p25"/>
            <p:cNvGrpSpPr/>
            <p:nvPr/>
          </p:nvGrpSpPr>
          <p:grpSpPr>
            <a:xfrm>
              <a:off x="2778107" y="4759632"/>
              <a:ext cx="398647" cy="397830"/>
              <a:chOff x="536581" y="1894593"/>
              <a:chExt cx="353944" cy="353250"/>
            </a:xfrm>
          </p:grpSpPr>
          <p:sp>
            <p:nvSpPr>
              <p:cNvPr id="10989" name="Google Shape;1098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0" name="Google Shape;1099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1" name="Google Shape;1099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2" name="Google Shape;1099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3" name="Google Shape;1099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4" name="Google Shape;1099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5" name="Google Shape;1099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6" name="Google Shape;1099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7" name="Google Shape;1099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98" name="Google Shape;10998;p25"/>
            <p:cNvGrpSpPr/>
            <p:nvPr/>
          </p:nvGrpSpPr>
          <p:grpSpPr>
            <a:xfrm>
              <a:off x="3176744" y="4759632"/>
              <a:ext cx="398647" cy="397830"/>
              <a:chOff x="536581" y="1894593"/>
              <a:chExt cx="353944" cy="353250"/>
            </a:xfrm>
          </p:grpSpPr>
          <p:sp>
            <p:nvSpPr>
              <p:cNvPr id="10999" name="Google Shape;1099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0" name="Google Shape;1100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1" name="Google Shape;1100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2" name="Google Shape;1100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3" name="Google Shape;1100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4" name="Google Shape;1100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5" name="Google Shape;1100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6" name="Google Shape;1100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7" name="Google Shape;1100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08" name="Google Shape;11008;p25"/>
            <p:cNvGrpSpPr/>
            <p:nvPr/>
          </p:nvGrpSpPr>
          <p:grpSpPr>
            <a:xfrm>
              <a:off x="3575387" y="4759632"/>
              <a:ext cx="398647" cy="397830"/>
              <a:chOff x="536581" y="1894593"/>
              <a:chExt cx="353944" cy="353250"/>
            </a:xfrm>
          </p:grpSpPr>
          <p:sp>
            <p:nvSpPr>
              <p:cNvPr id="11009" name="Google Shape;1100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0" name="Google Shape;1101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1" name="Google Shape;1101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2" name="Google Shape;1101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3" name="Google Shape;1101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4" name="Google Shape;1101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5" name="Google Shape;1101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6" name="Google Shape;1101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7" name="Google Shape;1101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8" name="Google Shape;11018;p25"/>
            <p:cNvGrpSpPr/>
            <p:nvPr/>
          </p:nvGrpSpPr>
          <p:grpSpPr>
            <a:xfrm>
              <a:off x="3974031" y="4759632"/>
              <a:ext cx="398647" cy="397830"/>
              <a:chOff x="536581" y="1894593"/>
              <a:chExt cx="353944" cy="353250"/>
            </a:xfrm>
          </p:grpSpPr>
          <p:sp>
            <p:nvSpPr>
              <p:cNvPr id="11019" name="Google Shape;1101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0" name="Google Shape;1102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1" name="Google Shape;1102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2" name="Google Shape;1102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3" name="Google Shape;1102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4" name="Google Shape;1102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5" name="Google Shape;1102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6" name="Google Shape;1102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7" name="Google Shape;1102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28" name="Google Shape;11028;p25"/>
            <p:cNvGrpSpPr/>
            <p:nvPr/>
          </p:nvGrpSpPr>
          <p:grpSpPr>
            <a:xfrm>
              <a:off x="4372674" y="4759632"/>
              <a:ext cx="398647" cy="397830"/>
              <a:chOff x="536581" y="1894593"/>
              <a:chExt cx="353944" cy="353250"/>
            </a:xfrm>
          </p:grpSpPr>
          <p:sp>
            <p:nvSpPr>
              <p:cNvPr id="11029" name="Google Shape;1102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0" name="Google Shape;1103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1" name="Google Shape;1103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2" name="Google Shape;1103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3" name="Google Shape;1103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4" name="Google Shape;1103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5" name="Google Shape;1103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6" name="Google Shape;1103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7" name="Google Shape;1103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38" name="Google Shape;11038;p25"/>
            <p:cNvGrpSpPr/>
            <p:nvPr/>
          </p:nvGrpSpPr>
          <p:grpSpPr>
            <a:xfrm>
              <a:off x="4771311" y="4759632"/>
              <a:ext cx="398647" cy="397830"/>
              <a:chOff x="536581" y="1894593"/>
              <a:chExt cx="353944" cy="353250"/>
            </a:xfrm>
          </p:grpSpPr>
          <p:sp>
            <p:nvSpPr>
              <p:cNvPr id="11039" name="Google Shape;1103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0" name="Google Shape;1104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1" name="Google Shape;1104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2" name="Google Shape;1104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3" name="Google Shape;1104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4" name="Google Shape;1104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5" name="Google Shape;1104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6" name="Google Shape;1104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7" name="Google Shape;1104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8" name="Google Shape;11048;p25"/>
            <p:cNvGrpSpPr/>
            <p:nvPr/>
          </p:nvGrpSpPr>
          <p:grpSpPr>
            <a:xfrm>
              <a:off x="5169954" y="4759632"/>
              <a:ext cx="398647" cy="397830"/>
              <a:chOff x="536581" y="1894593"/>
              <a:chExt cx="353944" cy="353250"/>
            </a:xfrm>
          </p:grpSpPr>
          <p:sp>
            <p:nvSpPr>
              <p:cNvPr id="11049" name="Google Shape;1104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0" name="Google Shape;1105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1" name="Google Shape;1105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2" name="Google Shape;1105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3" name="Google Shape;1105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4" name="Google Shape;1105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5" name="Google Shape;1105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6" name="Google Shape;1105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7" name="Google Shape;1105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58" name="Google Shape;11058;p25"/>
            <p:cNvGrpSpPr/>
            <p:nvPr/>
          </p:nvGrpSpPr>
          <p:grpSpPr>
            <a:xfrm>
              <a:off x="5568597" y="4759632"/>
              <a:ext cx="398647" cy="397830"/>
              <a:chOff x="536581" y="1894593"/>
              <a:chExt cx="353944" cy="353250"/>
            </a:xfrm>
          </p:grpSpPr>
          <p:sp>
            <p:nvSpPr>
              <p:cNvPr id="11059" name="Google Shape;1105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0" name="Google Shape;1106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1" name="Google Shape;1106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2" name="Google Shape;1106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3" name="Google Shape;1106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4" name="Google Shape;1106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5" name="Google Shape;1106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6" name="Google Shape;1106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7" name="Google Shape;1106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68" name="Google Shape;11068;p25"/>
            <p:cNvGrpSpPr/>
            <p:nvPr/>
          </p:nvGrpSpPr>
          <p:grpSpPr>
            <a:xfrm>
              <a:off x="5967241" y="4759632"/>
              <a:ext cx="398647" cy="397830"/>
              <a:chOff x="536581" y="1894593"/>
              <a:chExt cx="353944" cy="353250"/>
            </a:xfrm>
          </p:grpSpPr>
          <p:sp>
            <p:nvSpPr>
              <p:cNvPr id="11069" name="Google Shape;1106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0" name="Google Shape;1107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1" name="Google Shape;1107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2" name="Google Shape;1107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3" name="Google Shape;1107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4" name="Google Shape;1107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5" name="Google Shape;1107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6" name="Google Shape;1107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7" name="Google Shape;1107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8" name="Google Shape;11078;p25"/>
            <p:cNvGrpSpPr/>
            <p:nvPr/>
          </p:nvGrpSpPr>
          <p:grpSpPr>
            <a:xfrm>
              <a:off x="6365881" y="4759632"/>
              <a:ext cx="398647" cy="397830"/>
              <a:chOff x="536581" y="1894593"/>
              <a:chExt cx="353944" cy="353250"/>
            </a:xfrm>
          </p:grpSpPr>
          <p:sp>
            <p:nvSpPr>
              <p:cNvPr id="11079" name="Google Shape;1107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0" name="Google Shape;1108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1" name="Google Shape;1108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2" name="Google Shape;1108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3" name="Google Shape;1108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4" name="Google Shape;1108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5" name="Google Shape;1108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6" name="Google Shape;1108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7" name="Google Shape;1108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88" name="Google Shape;11088;p25"/>
            <p:cNvGrpSpPr/>
            <p:nvPr/>
          </p:nvGrpSpPr>
          <p:grpSpPr>
            <a:xfrm>
              <a:off x="6764524" y="4759632"/>
              <a:ext cx="398647" cy="397830"/>
              <a:chOff x="536581" y="1894593"/>
              <a:chExt cx="353944" cy="353250"/>
            </a:xfrm>
          </p:grpSpPr>
          <p:sp>
            <p:nvSpPr>
              <p:cNvPr id="11089" name="Google Shape;1108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0" name="Google Shape;1109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1" name="Google Shape;1109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2" name="Google Shape;1109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3" name="Google Shape;1109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4" name="Google Shape;1109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5" name="Google Shape;1109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6" name="Google Shape;1109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7" name="Google Shape;1109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8" name="Google Shape;11098;p25"/>
            <p:cNvGrpSpPr/>
            <p:nvPr/>
          </p:nvGrpSpPr>
          <p:grpSpPr>
            <a:xfrm>
              <a:off x="7163160" y="4759632"/>
              <a:ext cx="398647" cy="397830"/>
              <a:chOff x="536581" y="1894593"/>
              <a:chExt cx="353944" cy="353250"/>
            </a:xfrm>
          </p:grpSpPr>
          <p:sp>
            <p:nvSpPr>
              <p:cNvPr id="11099" name="Google Shape;1109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0" name="Google Shape;1110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1" name="Google Shape;1110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2" name="Google Shape;1110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3" name="Google Shape;1110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4" name="Google Shape;1110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5" name="Google Shape;1110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6" name="Google Shape;1110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7" name="Google Shape;1110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08" name="Google Shape;11108;p25"/>
            <p:cNvGrpSpPr/>
            <p:nvPr/>
          </p:nvGrpSpPr>
          <p:grpSpPr>
            <a:xfrm>
              <a:off x="7561804" y="4759632"/>
              <a:ext cx="398647" cy="397830"/>
              <a:chOff x="536581" y="1894593"/>
              <a:chExt cx="353944" cy="353250"/>
            </a:xfrm>
          </p:grpSpPr>
          <p:sp>
            <p:nvSpPr>
              <p:cNvPr id="11109" name="Google Shape;1110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0" name="Google Shape;1111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1" name="Google Shape;1111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2" name="Google Shape;1111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3" name="Google Shape;1111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4" name="Google Shape;1111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5" name="Google Shape;1111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6" name="Google Shape;1111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7" name="Google Shape;1111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18" name="Google Shape;11118;p25"/>
            <p:cNvGrpSpPr/>
            <p:nvPr/>
          </p:nvGrpSpPr>
          <p:grpSpPr>
            <a:xfrm>
              <a:off x="7960447" y="4759632"/>
              <a:ext cx="398647" cy="397830"/>
              <a:chOff x="536581" y="1894593"/>
              <a:chExt cx="353944" cy="353250"/>
            </a:xfrm>
          </p:grpSpPr>
          <p:sp>
            <p:nvSpPr>
              <p:cNvPr id="11119" name="Google Shape;1111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0" name="Google Shape;1112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1" name="Google Shape;1112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2" name="Google Shape;1112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3" name="Google Shape;1112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4" name="Google Shape;1112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5" name="Google Shape;1112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6" name="Google Shape;1112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7" name="Google Shape;1112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8" name="Google Shape;11128;p25"/>
            <p:cNvGrpSpPr/>
            <p:nvPr/>
          </p:nvGrpSpPr>
          <p:grpSpPr>
            <a:xfrm>
              <a:off x="8359091" y="4759632"/>
              <a:ext cx="398647" cy="397830"/>
              <a:chOff x="536581" y="1894593"/>
              <a:chExt cx="353944" cy="353250"/>
            </a:xfrm>
          </p:grpSpPr>
          <p:sp>
            <p:nvSpPr>
              <p:cNvPr id="11129" name="Google Shape;1112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0" name="Google Shape;1113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1" name="Google Shape;1113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2" name="Google Shape;1113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3" name="Google Shape;1113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4" name="Google Shape;1113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5" name="Google Shape;1113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6" name="Google Shape;1113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7" name="Google Shape;1113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38" name="Google Shape;11138;p25"/>
            <p:cNvGrpSpPr/>
            <p:nvPr/>
          </p:nvGrpSpPr>
          <p:grpSpPr>
            <a:xfrm>
              <a:off x="8757743" y="4759632"/>
              <a:ext cx="398647" cy="397830"/>
              <a:chOff x="536581" y="1894593"/>
              <a:chExt cx="353944" cy="353250"/>
            </a:xfrm>
          </p:grpSpPr>
          <p:sp>
            <p:nvSpPr>
              <p:cNvPr id="11139" name="Google Shape;1113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0" name="Google Shape;1114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1" name="Google Shape;1114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2" name="Google Shape;1114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3" name="Google Shape;1114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4" name="Google Shape;1114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5" name="Google Shape;1114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6" name="Google Shape;1114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7" name="Google Shape;1114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48" name="Google Shape;11148;p25"/>
            <p:cNvGrpSpPr/>
            <p:nvPr/>
          </p:nvGrpSpPr>
          <p:grpSpPr>
            <a:xfrm>
              <a:off x="-12389" y="4361844"/>
              <a:ext cx="398647" cy="397830"/>
              <a:chOff x="536581" y="1894593"/>
              <a:chExt cx="353944" cy="353250"/>
            </a:xfrm>
          </p:grpSpPr>
          <p:sp>
            <p:nvSpPr>
              <p:cNvPr id="11149" name="Google Shape;1114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0" name="Google Shape;1115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1" name="Google Shape;1115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2" name="Google Shape;1115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3" name="Google Shape;1115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4" name="Google Shape;1115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5" name="Google Shape;1115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6" name="Google Shape;1115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7" name="Google Shape;1115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58" name="Google Shape;11158;p25"/>
            <p:cNvGrpSpPr/>
            <p:nvPr/>
          </p:nvGrpSpPr>
          <p:grpSpPr>
            <a:xfrm>
              <a:off x="386254" y="4361844"/>
              <a:ext cx="398647" cy="397830"/>
              <a:chOff x="536581" y="1894593"/>
              <a:chExt cx="353944" cy="353250"/>
            </a:xfrm>
          </p:grpSpPr>
          <p:sp>
            <p:nvSpPr>
              <p:cNvPr id="11159" name="Google Shape;1115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0" name="Google Shape;1116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1" name="Google Shape;1116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2" name="Google Shape;1116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3" name="Google Shape;1116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4" name="Google Shape;1116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5" name="Google Shape;1116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6" name="Google Shape;1116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7" name="Google Shape;1116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68" name="Google Shape;11168;p25"/>
            <p:cNvGrpSpPr/>
            <p:nvPr/>
          </p:nvGrpSpPr>
          <p:grpSpPr>
            <a:xfrm>
              <a:off x="784897" y="4361844"/>
              <a:ext cx="398647" cy="397830"/>
              <a:chOff x="536581" y="1894593"/>
              <a:chExt cx="353944" cy="353250"/>
            </a:xfrm>
          </p:grpSpPr>
          <p:sp>
            <p:nvSpPr>
              <p:cNvPr id="11169" name="Google Shape;1116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0" name="Google Shape;1117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1" name="Google Shape;1117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2" name="Google Shape;1117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3" name="Google Shape;1117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4" name="Google Shape;1117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5" name="Google Shape;1117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6" name="Google Shape;1117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7" name="Google Shape;1117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78" name="Google Shape;11178;p25"/>
            <p:cNvGrpSpPr/>
            <p:nvPr/>
          </p:nvGrpSpPr>
          <p:grpSpPr>
            <a:xfrm>
              <a:off x="1183541" y="4361844"/>
              <a:ext cx="398647" cy="397830"/>
              <a:chOff x="536581" y="1894593"/>
              <a:chExt cx="353944" cy="353250"/>
            </a:xfrm>
          </p:grpSpPr>
          <p:sp>
            <p:nvSpPr>
              <p:cNvPr id="11179" name="Google Shape;1117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0" name="Google Shape;1118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1" name="Google Shape;1118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2" name="Google Shape;1118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3" name="Google Shape;1118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4" name="Google Shape;1118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5" name="Google Shape;1118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6" name="Google Shape;1118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7" name="Google Shape;1118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88" name="Google Shape;11188;p25"/>
            <p:cNvGrpSpPr/>
            <p:nvPr/>
          </p:nvGrpSpPr>
          <p:grpSpPr>
            <a:xfrm>
              <a:off x="1582177" y="4361844"/>
              <a:ext cx="398647" cy="397830"/>
              <a:chOff x="536581" y="1894593"/>
              <a:chExt cx="353944" cy="353250"/>
            </a:xfrm>
          </p:grpSpPr>
          <p:sp>
            <p:nvSpPr>
              <p:cNvPr id="11189" name="Google Shape;1118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0" name="Google Shape;1119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1" name="Google Shape;1119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2" name="Google Shape;1119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3" name="Google Shape;1119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4" name="Google Shape;1119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5" name="Google Shape;1119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6" name="Google Shape;1119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7" name="Google Shape;1119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98" name="Google Shape;11198;p25"/>
            <p:cNvGrpSpPr/>
            <p:nvPr/>
          </p:nvGrpSpPr>
          <p:grpSpPr>
            <a:xfrm>
              <a:off x="1980821" y="4361844"/>
              <a:ext cx="398647" cy="397830"/>
              <a:chOff x="536581" y="1894593"/>
              <a:chExt cx="353944" cy="353250"/>
            </a:xfrm>
          </p:grpSpPr>
          <p:sp>
            <p:nvSpPr>
              <p:cNvPr id="11199" name="Google Shape;1119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0" name="Google Shape;1120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1" name="Google Shape;1120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2" name="Google Shape;1120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3" name="Google Shape;1120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4" name="Google Shape;1120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5" name="Google Shape;1120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6" name="Google Shape;1120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7" name="Google Shape;1120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08" name="Google Shape;11208;p25"/>
            <p:cNvGrpSpPr/>
            <p:nvPr/>
          </p:nvGrpSpPr>
          <p:grpSpPr>
            <a:xfrm>
              <a:off x="2379464" y="4361844"/>
              <a:ext cx="398647" cy="397830"/>
              <a:chOff x="536581" y="1894593"/>
              <a:chExt cx="353944" cy="353250"/>
            </a:xfrm>
          </p:grpSpPr>
          <p:sp>
            <p:nvSpPr>
              <p:cNvPr id="11209" name="Google Shape;1120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0" name="Google Shape;1121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1" name="Google Shape;1121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2" name="Google Shape;1121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3" name="Google Shape;1121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4" name="Google Shape;1121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5" name="Google Shape;1121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6" name="Google Shape;1121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7" name="Google Shape;1121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18" name="Google Shape;11218;p25"/>
            <p:cNvGrpSpPr/>
            <p:nvPr/>
          </p:nvGrpSpPr>
          <p:grpSpPr>
            <a:xfrm>
              <a:off x="2778107" y="4361844"/>
              <a:ext cx="398647" cy="397830"/>
              <a:chOff x="536581" y="1894593"/>
              <a:chExt cx="353944" cy="353250"/>
            </a:xfrm>
          </p:grpSpPr>
          <p:sp>
            <p:nvSpPr>
              <p:cNvPr id="11219" name="Google Shape;1121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0" name="Google Shape;1122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1" name="Google Shape;1122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2" name="Google Shape;1122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3" name="Google Shape;1122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4" name="Google Shape;1122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5" name="Google Shape;1122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6" name="Google Shape;1122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7" name="Google Shape;1122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28" name="Google Shape;11228;p25"/>
            <p:cNvGrpSpPr/>
            <p:nvPr/>
          </p:nvGrpSpPr>
          <p:grpSpPr>
            <a:xfrm>
              <a:off x="3176744" y="4361844"/>
              <a:ext cx="398647" cy="397830"/>
              <a:chOff x="536581" y="1894593"/>
              <a:chExt cx="353944" cy="353250"/>
            </a:xfrm>
          </p:grpSpPr>
          <p:sp>
            <p:nvSpPr>
              <p:cNvPr id="11229" name="Google Shape;1122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0" name="Google Shape;1123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1" name="Google Shape;1123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2" name="Google Shape;1123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3" name="Google Shape;1123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4" name="Google Shape;1123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5" name="Google Shape;1123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6" name="Google Shape;1123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7" name="Google Shape;1123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38" name="Google Shape;11238;p25"/>
            <p:cNvGrpSpPr/>
            <p:nvPr/>
          </p:nvGrpSpPr>
          <p:grpSpPr>
            <a:xfrm>
              <a:off x="3575387" y="4361844"/>
              <a:ext cx="398647" cy="397830"/>
              <a:chOff x="536581" y="1894593"/>
              <a:chExt cx="353944" cy="353250"/>
            </a:xfrm>
          </p:grpSpPr>
          <p:sp>
            <p:nvSpPr>
              <p:cNvPr id="11239" name="Google Shape;1123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0" name="Google Shape;1124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1" name="Google Shape;1124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2" name="Google Shape;1124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3" name="Google Shape;1124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4" name="Google Shape;1124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5" name="Google Shape;1124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6" name="Google Shape;1124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7" name="Google Shape;1124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48" name="Google Shape;11248;p25"/>
            <p:cNvGrpSpPr/>
            <p:nvPr/>
          </p:nvGrpSpPr>
          <p:grpSpPr>
            <a:xfrm>
              <a:off x="3974031" y="4361844"/>
              <a:ext cx="398647" cy="397830"/>
              <a:chOff x="536581" y="1894593"/>
              <a:chExt cx="353944" cy="353250"/>
            </a:xfrm>
          </p:grpSpPr>
          <p:sp>
            <p:nvSpPr>
              <p:cNvPr id="11249" name="Google Shape;1124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0" name="Google Shape;1125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1" name="Google Shape;1125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2" name="Google Shape;1125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3" name="Google Shape;1125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4" name="Google Shape;1125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5" name="Google Shape;1125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6" name="Google Shape;1125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7" name="Google Shape;1125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58" name="Google Shape;11258;p25"/>
            <p:cNvGrpSpPr/>
            <p:nvPr/>
          </p:nvGrpSpPr>
          <p:grpSpPr>
            <a:xfrm>
              <a:off x="4372674" y="4361844"/>
              <a:ext cx="398647" cy="397830"/>
              <a:chOff x="536581" y="1894593"/>
              <a:chExt cx="353944" cy="353250"/>
            </a:xfrm>
          </p:grpSpPr>
          <p:sp>
            <p:nvSpPr>
              <p:cNvPr id="11259" name="Google Shape;1125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0" name="Google Shape;1126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1" name="Google Shape;1126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2" name="Google Shape;1126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3" name="Google Shape;1126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4" name="Google Shape;1126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5" name="Google Shape;1126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6" name="Google Shape;1126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7" name="Google Shape;1126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68" name="Google Shape;11268;p25"/>
            <p:cNvGrpSpPr/>
            <p:nvPr/>
          </p:nvGrpSpPr>
          <p:grpSpPr>
            <a:xfrm>
              <a:off x="4771311" y="4361844"/>
              <a:ext cx="398647" cy="397830"/>
              <a:chOff x="536581" y="1894593"/>
              <a:chExt cx="353944" cy="353250"/>
            </a:xfrm>
          </p:grpSpPr>
          <p:sp>
            <p:nvSpPr>
              <p:cNvPr id="11269" name="Google Shape;1126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0" name="Google Shape;1127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1" name="Google Shape;1127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2" name="Google Shape;1127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3" name="Google Shape;1127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4" name="Google Shape;1127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5" name="Google Shape;1127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6" name="Google Shape;1127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7" name="Google Shape;1127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78" name="Google Shape;11278;p25"/>
            <p:cNvGrpSpPr/>
            <p:nvPr/>
          </p:nvGrpSpPr>
          <p:grpSpPr>
            <a:xfrm>
              <a:off x="5169954" y="4361844"/>
              <a:ext cx="398647" cy="397830"/>
              <a:chOff x="536581" y="1894593"/>
              <a:chExt cx="353944" cy="353250"/>
            </a:xfrm>
          </p:grpSpPr>
          <p:sp>
            <p:nvSpPr>
              <p:cNvPr id="11279" name="Google Shape;1127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0" name="Google Shape;1128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1" name="Google Shape;1128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2" name="Google Shape;1128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3" name="Google Shape;1128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4" name="Google Shape;1128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5" name="Google Shape;1128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6" name="Google Shape;1128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7" name="Google Shape;1128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88" name="Google Shape;11288;p25"/>
            <p:cNvGrpSpPr/>
            <p:nvPr/>
          </p:nvGrpSpPr>
          <p:grpSpPr>
            <a:xfrm>
              <a:off x="5568597" y="4361844"/>
              <a:ext cx="398647" cy="397830"/>
              <a:chOff x="536581" y="1894593"/>
              <a:chExt cx="353944" cy="353250"/>
            </a:xfrm>
          </p:grpSpPr>
          <p:sp>
            <p:nvSpPr>
              <p:cNvPr id="11289" name="Google Shape;1128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0" name="Google Shape;1129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1" name="Google Shape;1129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2" name="Google Shape;1129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3" name="Google Shape;1129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4" name="Google Shape;1129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5" name="Google Shape;1129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6" name="Google Shape;1129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7" name="Google Shape;1129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98" name="Google Shape;11298;p25"/>
            <p:cNvGrpSpPr/>
            <p:nvPr/>
          </p:nvGrpSpPr>
          <p:grpSpPr>
            <a:xfrm>
              <a:off x="5967241" y="4361844"/>
              <a:ext cx="398647" cy="397830"/>
              <a:chOff x="536581" y="1894593"/>
              <a:chExt cx="353944" cy="353250"/>
            </a:xfrm>
          </p:grpSpPr>
          <p:sp>
            <p:nvSpPr>
              <p:cNvPr id="11299" name="Google Shape;1129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0" name="Google Shape;1130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1" name="Google Shape;1130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2" name="Google Shape;1130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3" name="Google Shape;1130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4" name="Google Shape;1130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5" name="Google Shape;1130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6" name="Google Shape;1130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7" name="Google Shape;1130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08" name="Google Shape;11308;p25"/>
            <p:cNvGrpSpPr/>
            <p:nvPr/>
          </p:nvGrpSpPr>
          <p:grpSpPr>
            <a:xfrm>
              <a:off x="6365881" y="4361844"/>
              <a:ext cx="398647" cy="397830"/>
              <a:chOff x="536581" y="1894593"/>
              <a:chExt cx="353944" cy="353250"/>
            </a:xfrm>
          </p:grpSpPr>
          <p:sp>
            <p:nvSpPr>
              <p:cNvPr id="11309" name="Google Shape;1130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0" name="Google Shape;1131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1" name="Google Shape;1131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2" name="Google Shape;1131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3" name="Google Shape;1131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4" name="Google Shape;1131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5" name="Google Shape;1131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6" name="Google Shape;1131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7" name="Google Shape;1131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18" name="Google Shape;11318;p25"/>
            <p:cNvGrpSpPr/>
            <p:nvPr/>
          </p:nvGrpSpPr>
          <p:grpSpPr>
            <a:xfrm>
              <a:off x="6764524" y="4361844"/>
              <a:ext cx="398647" cy="397830"/>
              <a:chOff x="536581" y="1894593"/>
              <a:chExt cx="353944" cy="353250"/>
            </a:xfrm>
          </p:grpSpPr>
          <p:sp>
            <p:nvSpPr>
              <p:cNvPr id="11319" name="Google Shape;1131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0" name="Google Shape;1132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1" name="Google Shape;1132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2" name="Google Shape;1132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3" name="Google Shape;1132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4" name="Google Shape;1132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5" name="Google Shape;1132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6" name="Google Shape;1132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7" name="Google Shape;1132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28" name="Google Shape;11328;p25"/>
            <p:cNvGrpSpPr/>
            <p:nvPr/>
          </p:nvGrpSpPr>
          <p:grpSpPr>
            <a:xfrm>
              <a:off x="7163160" y="4361844"/>
              <a:ext cx="398647" cy="397830"/>
              <a:chOff x="536581" y="1894593"/>
              <a:chExt cx="353944" cy="353250"/>
            </a:xfrm>
          </p:grpSpPr>
          <p:sp>
            <p:nvSpPr>
              <p:cNvPr id="11329" name="Google Shape;1132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0" name="Google Shape;1133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1" name="Google Shape;1133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2" name="Google Shape;1133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3" name="Google Shape;1133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4" name="Google Shape;1133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5" name="Google Shape;1133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6" name="Google Shape;1133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7" name="Google Shape;1133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38" name="Google Shape;11338;p25"/>
            <p:cNvGrpSpPr/>
            <p:nvPr/>
          </p:nvGrpSpPr>
          <p:grpSpPr>
            <a:xfrm>
              <a:off x="7561804" y="4361844"/>
              <a:ext cx="398647" cy="397830"/>
              <a:chOff x="536581" y="1894593"/>
              <a:chExt cx="353944" cy="353250"/>
            </a:xfrm>
          </p:grpSpPr>
          <p:sp>
            <p:nvSpPr>
              <p:cNvPr id="11339" name="Google Shape;1133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0" name="Google Shape;1134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1" name="Google Shape;1134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2" name="Google Shape;1134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3" name="Google Shape;1134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4" name="Google Shape;1134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5" name="Google Shape;1134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6" name="Google Shape;1134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7" name="Google Shape;1134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48" name="Google Shape;11348;p25"/>
            <p:cNvGrpSpPr/>
            <p:nvPr/>
          </p:nvGrpSpPr>
          <p:grpSpPr>
            <a:xfrm>
              <a:off x="7960447" y="4361844"/>
              <a:ext cx="398647" cy="397830"/>
              <a:chOff x="536581" y="1894593"/>
              <a:chExt cx="353944" cy="353250"/>
            </a:xfrm>
          </p:grpSpPr>
          <p:sp>
            <p:nvSpPr>
              <p:cNvPr id="11349" name="Google Shape;1134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0" name="Google Shape;1135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1" name="Google Shape;1135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2" name="Google Shape;1135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3" name="Google Shape;1135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4" name="Google Shape;1135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5" name="Google Shape;1135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6" name="Google Shape;1135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7" name="Google Shape;1135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58" name="Google Shape;11358;p25"/>
            <p:cNvGrpSpPr/>
            <p:nvPr/>
          </p:nvGrpSpPr>
          <p:grpSpPr>
            <a:xfrm>
              <a:off x="8359091" y="4361844"/>
              <a:ext cx="398647" cy="397830"/>
              <a:chOff x="536581" y="1894593"/>
              <a:chExt cx="353944" cy="353250"/>
            </a:xfrm>
          </p:grpSpPr>
          <p:sp>
            <p:nvSpPr>
              <p:cNvPr id="11359" name="Google Shape;1135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0" name="Google Shape;1136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1" name="Google Shape;1136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2" name="Google Shape;1136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3" name="Google Shape;1136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4" name="Google Shape;1136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5" name="Google Shape;1136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6" name="Google Shape;1136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7" name="Google Shape;1136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68" name="Google Shape;11368;p25"/>
            <p:cNvGrpSpPr/>
            <p:nvPr/>
          </p:nvGrpSpPr>
          <p:grpSpPr>
            <a:xfrm>
              <a:off x="8757743" y="4361844"/>
              <a:ext cx="398647" cy="397830"/>
              <a:chOff x="536581" y="1894593"/>
              <a:chExt cx="353944" cy="353250"/>
            </a:xfrm>
          </p:grpSpPr>
          <p:sp>
            <p:nvSpPr>
              <p:cNvPr id="11369" name="Google Shape;11369;p2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0" name="Google Shape;11370;p2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1" name="Google Shape;11371;p2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2" name="Google Shape;11372;p2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3" name="Google Shape;11373;p2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4" name="Google Shape;11374;p2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5" name="Google Shape;11375;p2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6" name="Google Shape;11376;p2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7" name="Google Shape;11377;p2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378" name="Google Shape;11378;p25"/>
            <p:cNvCxnSpPr/>
            <p:nvPr/>
          </p:nvCxnSpPr>
          <p:spPr>
            <a:xfrm rot="10800000">
              <a:off x="-600" y="4761616"/>
              <a:ext cx="9145200" cy="0"/>
            </a:xfrm>
            <a:prstGeom prst="straightConnector1">
              <a:avLst/>
            </a:prstGeom>
            <a:noFill/>
            <a:ln w="9525" cap="flat" cmpd="sng">
              <a:solidFill>
                <a:srgbClr val="1F21D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"/>
          <p:cNvGrpSpPr/>
          <p:nvPr/>
        </p:nvGrpSpPr>
        <p:grpSpPr>
          <a:xfrm>
            <a:off x="-12389" y="366401"/>
            <a:ext cx="9157289" cy="4395214"/>
            <a:chOff x="-12389" y="366401"/>
            <a:chExt cx="9157289" cy="4395214"/>
          </a:xfrm>
        </p:grpSpPr>
        <p:cxnSp>
          <p:nvCxnSpPr>
            <p:cNvPr id="898" name="Google Shape;898;p3"/>
            <p:cNvCxnSpPr/>
            <p:nvPr/>
          </p:nvCxnSpPr>
          <p:spPr>
            <a:xfrm rot="10800000">
              <a:off x="-600" y="4761616"/>
              <a:ext cx="9145200" cy="0"/>
            </a:xfrm>
            <a:prstGeom prst="straightConnector1">
              <a:avLst/>
            </a:prstGeom>
            <a:noFill/>
            <a:ln w="9525" cap="flat" cmpd="sng">
              <a:solidFill>
                <a:srgbClr val="1F21D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3"/>
            <p:cNvCxnSpPr/>
            <p:nvPr/>
          </p:nvCxnSpPr>
          <p:spPr>
            <a:xfrm rot="10800000">
              <a:off x="-900" y="366401"/>
              <a:ext cx="9145800" cy="0"/>
            </a:xfrm>
            <a:prstGeom prst="straightConnector1">
              <a:avLst/>
            </a:prstGeom>
            <a:noFill/>
            <a:ln w="9525" cap="flat" cmpd="sng">
              <a:solidFill>
                <a:srgbClr val="1F21D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00" name="Google Shape;900;p3"/>
            <p:cNvGrpSpPr/>
            <p:nvPr/>
          </p:nvGrpSpPr>
          <p:grpSpPr>
            <a:xfrm>
              <a:off x="-12389" y="376045"/>
              <a:ext cx="398647" cy="397830"/>
              <a:chOff x="536581" y="1894593"/>
              <a:chExt cx="353944" cy="353250"/>
            </a:xfrm>
          </p:grpSpPr>
          <p:sp>
            <p:nvSpPr>
              <p:cNvPr id="901" name="Google Shape;90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0" name="Google Shape;910;p3"/>
            <p:cNvGrpSpPr/>
            <p:nvPr/>
          </p:nvGrpSpPr>
          <p:grpSpPr>
            <a:xfrm>
              <a:off x="386254" y="376045"/>
              <a:ext cx="398647" cy="397830"/>
              <a:chOff x="536581" y="1894593"/>
              <a:chExt cx="353944" cy="353250"/>
            </a:xfrm>
          </p:grpSpPr>
          <p:sp>
            <p:nvSpPr>
              <p:cNvPr id="911" name="Google Shape;91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0" name="Google Shape;920;p3"/>
            <p:cNvGrpSpPr/>
            <p:nvPr/>
          </p:nvGrpSpPr>
          <p:grpSpPr>
            <a:xfrm>
              <a:off x="784897" y="376045"/>
              <a:ext cx="398647" cy="397830"/>
              <a:chOff x="536581" y="1894593"/>
              <a:chExt cx="353944" cy="353250"/>
            </a:xfrm>
          </p:grpSpPr>
          <p:sp>
            <p:nvSpPr>
              <p:cNvPr id="921" name="Google Shape;92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3"/>
            <p:cNvGrpSpPr/>
            <p:nvPr/>
          </p:nvGrpSpPr>
          <p:grpSpPr>
            <a:xfrm>
              <a:off x="1183541" y="376045"/>
              <a:ext cx="398647" cy="397830"/>
              <a:chOff x="536581" y="1894593"/>
              <a:chExt cx="353944" cy="353250"/>
            </a:xfrm>
          </p:grpSpPr>
          <p:sp>
            <p:nvSpPr>
              <p:cNvPr id="931" name="Google Shape;93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0" name="Google Shape;940;p3"/>
            <p:cNvGrpSpPr/>
            <p:nvPr/>
          </p:nvGrpSpPr>
          <p:grpSpPr>
            <a:xfrm>
              <a:off x="-12389" y="773847"/>
              <a:ext cx="398647" cy="397830"/>
              <a:chOff x="536581" y="1894593"/>
              <a:chExt cx="353944" cy="353250"/>
            </a:xfrm>
          </p:grpSpPr>
          <p:sp>
            <p:nvSpPr>
              <p:cNvPr id="941" name="Google Shape;94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0" name="Google Shape;950;p3"/>
            <p:cNvGrpSpPr/>
            <p:nvPr/>
          </p:nvGrpSpPr>
          <p:grpSpPr>
            <a:xfrm>
              <a:off x="386254" y="773847"/>
              <a:ext cx="398647" cy="397830"/>
              <a:chOff x="536581" y="1894593"/>
              <a:chExt cx="353944" cy="353250"/>
            </a:xfrm>
          </p:grpSpPr>
          <p:sp>
            <p:nvSpPr>
              <p:cNvPr id="951" name="Google Shape;95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0" name="Google Shape;960;p3"/>
            <p:cNvGrpSpPr/>
            <p:nvPr/>
          </p:nvGrpSpPr>
          <p:grpSpPr>
            <a:xfrm>
              <a:off x="784897" y="773847"/>
              <a:ext cx="398647" cy="397830"/>
              <a:chOff x="536581" y="1894593"/>
              <a:chExt cx="353944" cy="353250"/>
            </a:xfrm>
          </p:grpSpPr>
          <p:sp>
            <p:nvSpPr>
              <p:cNvPr id="961" name="Google Shape;96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0" name="Google Shape;970;p3"/>
            <p:cNvGrpSpPr/>
            <p:nvPr/>
          </p:nvGrpSpPr>
          <p:grpSpPr>
            <a:xfrm>
              <a:off x="1183541" y="773847"/>
              <a:ext cx="398647" cy="397830"/>
              <a:chOff x="536581" y="1894593"/>
              <a:chExt cx="353944" cy="353250"/>
            </a:xfrm>
          </p:grpSpPr>
          <p:sp>
            <p:nvSpPr>
              <p:cNvPr id="971" name="Google Shape;97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0" name="Google Shape;980;p3"/>
            <p:cNvGrpSpPr/>
            <p:nvPr/>
          </p:nvGrpSpPr>
          <p:grpSpPr>
            <a:xfrm>
              <a:off x="-12389" y="1171649"/>
              <a:ext cx="398647" cy="397830"/>
              <a:chOff x="536581" y="1894593"/>
              <a:chExt cx="353944" cy="353250"/>
            </a:xfrm>
          </p:grpSpPr>
          <p:sp>
            <p:nvSpPr>
              <p:cNvPr id="981" name="Google Shape;98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0" name="Google Shape;990;p3"/>
            <p:cNvGrpSpPr/>
            <p:nvPr/>
          </p:nvGrpSpPr>
          <p:grpSpPr>
            <a:xfrm>
              <a:off x="386254" y="1171649"/>
              <a:ext cx="398647" cy="397830"/>
              <a:chOff x="536581" y="1894593"/>
              <a:chExt cx="353944" cy="353250"/>
            </a:xfrm>
          </p:grpSpPr>
          <p:sp>
            <p:nvSpPr>
              <p:cNvPr id="991" name="Google Shape;99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0" name="Google Shape;1000;p3"/>
            <p:cNvGrpSpPr/>
            <p:nvPr/>
          </p:nvGrpSpPr>
          <p:grpSpPr>
            <a:xfrm>
              <a:off x="784897" y="1171649"/>
              <a:ext cx="398647" cy="397830"/>
              <a:chOff x="536581" y="1894593"/>
              <a:chExt cx="353944" cy="353250"/>
            </a:xfrm>
          </p:grpSpPr>
          <p:sp>
            <p:nvSpPr>
              <p:cNvPr id="1001" name="Google Shape;100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3"/>
            <p:cNvGrpSpPr/>
            <p:nvPr/>
          </p:nvGrpSpPr>
          <p:grpSpPr>
            <a:xfrm>
              <a:off x="1183541" y="1171649"/>
              <a:ext cx="398647" cy="397830"/>
              <a:chOff x="536581" y="1894593"/>
              <a:chExt cx="353944" cy="353250"/>
            </a:xfrm>
          </p:grpSpPr>
          <p:sp>
            <p:nvSpPr>
              <p:cNvPr id="1011" name="Google Shape;101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0" name="Google Shape;1020;p3"/>
            <p:cNvGrpSpPr/>
            <p:nvPr/>
          </p:nvGrpSpPr>
          <p:grpSpPr>
            <a:xfrm>
              <a:off x="-12389" y="1577233"/>
              <a:ext cx="398647" cy="397830"/>
              <a:chOff x="536581" y="1894593"/>
              <a:chExt cx="353944" cy="353250"/>
            </a:xfrm>
          </p:grpSpPr>
          <p:sp>
            <p:nvSpPr>
              <p:cNvPr id="1021" name="Google Shape;102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0" name="Google Shape;1030;p3"/>
            <p:cNvGrpSpPr/>
            <p:nvPr/>
          </p:nvGrpSpPr>
          <p:grpSpPr>
            <a:xfrm>
              <a:off x="386254" y="1577233"/>
              <a:ext cx="398647" cy="397830"/>
              <a:chOff x="536581" y="1894593"/>
              <a:chExt cx="353944" cy="353250"/>
            </a:xfrm>
          </p:grpSpPr>
          <p:sp>
            <p:nvSpPr>
              <p:cNvPr id="1031" name="Google Shape;103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0" name="Google Shape;1040;p3"/>
            <p:cNvGrpSpPr/>
            <p:nvPr/>
          </p:nvGrpSpPr>
          <p:grpSpPr>
            <a:xfrm>
              <a:off x="784897" y="1577233"/>
              <a:ext cx="398647" cy="397830"/>
              <a:chOff x="536581" y="1894593"/>
              <a:chExt cx="353944" cy="353250"/>
            </a:xfrm>
          </p:grpSpPr>
          <p:sp>
            <p:nvSpPr>
              <p:cNvPr id="1041" name="Google Shape;104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0" name="Google Shape;1050;p3"/>
            <p:cNvGrpSpPr/>
            <p:nvPr/>
          </p:nvGrpSpPr>
          <p:grpSpPr>
            <a:xfrm>
              <a:off x="1183541" y="1577233"/>
              <a:ext cx="398647" cy="397830"/>
              <a:chOff x="536581" y="1894593"/>
              <a:chExt cx="353944" cy="353250"/>
            </a:xfrm>
          </p:grpSpPr>
          <p:sp>
            <p:nvSpPr>
              <p:cNvPr id="1051" name="Google Shape;105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0" name="Google Shape;1060;p3"/>
            <p:cNvGrpSpPr/>
            <p:nvPr/>
          </p:nvGrpSpPr>
          <p:grpSpPr>
            <a:xfrm>
              <a:off x="-12389" y="1975035"/>
              <a:ext cx="398647" cy="397830"/>
              <a:chOff x="536581" y="1894593"/>
              <a:chExt cx="353944" cy="353250"/>
            </a:xfrm>
          </p:grpSpPr>
          <p:sp>
            <p:nvSpPr>
              <p:cNvPr id="1061" name="Google Shape;106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0" name="Google Shape;1070;p3"/>
            <p:cNvGrpSpPr/>
            <p:nvPr/>
          </p:nvGrpSpPr>
          <p:grpSpPr>
            <a:xfrm>
              <a:off x="386254" y="1975035"/>
              <a:ext cx="398647" cy="397830"/>
              <a:chOff x="536581" y="1894593"/>
              <a:chExt cx="353944" cy="353250"/>
            </a:xfrm>
          </p:grpSpPr>
          <p:sp>
            <p:nvSpPr>
              <p:cNvPr id="1071" name="Google Shape;107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0" name="Google Shape;1080;p3"/>
            <p:cNvGrpSpPr/>
            <p:nvPr/>
          </p:nvGrpSpPr>
          <p:grpSpPr>
            <a:xfrm>
              <a:off x="784897" y="1975035"/>
              <a:ext cx="398647" cy="397830"/>
              <a:chOff x="536581" y="1894593"/>
              <a:chExt cx="353944" cy="353250"/>
            </a:xfrm>
          </p:grpSpPr>
          <p:sp>
            <p:nvSpPr>
              <p:cNvPr id="1081" name="Google Shape;108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0" name="Google Shape;1090;p3"/>
            <p:cNvGrpSpPr/>
            <p:nvPr/>
          </p:nvGrpSpPr>
          <p:grpSpPr>
            <a:xfrm>
              <a:off x="1183541" y="1975035"/>
              <a:ext cx="398647" cy="397830"/>
              <a:chOff x="536581" y="1894593"/>
              <a:chExt cx="353944" cy="353250"/>
            </a:xfrm>
          </p:grpSpPr>
          <p:sp>
            <p:nvSpPr>
              <p:cNvPr id="1091" name="Google Shape;109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0" name="Google Shape;1100;p3"/>
            <p:cNvGrpSpPr/>
            <p:nvPr/>
          </p:nvGrpSpPr>
          <p:grpSpPr>
            <a:xfrm>
              <a:off x="-12389" y="2372836"/>
              <a:ext cx="398647" cy="397830"/>
              <a:chOff x="536581" y="1894593"/>
              <a:chExt cx="353944" cy="353250"/>
            </a:xfrm>
          </p:grpSpPr>
          <p:sp>
            <p:nvSpPr>
              <p:cNvPr id="1101" name="Google Shape;110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0" name="Google Shape;1110;p3"/>
            <p:cNvGrpSpPr/>
            <p:nvPr/>
          </p:nvGrpSpPr>
          <p:grpSpPr>
            <a:xfrm>
              <a:off x="386254" y="2372836"/>
              <a:ext cx="398647" cy="397830"/>
              <a:chOff x="536581" y="1894593"/>
              <a:chExt cx="353944" cy="353250"/>
            </a:xfrm>
          </p:grpSpPr>
          <p:sp>
            <p:nvSpPr>
              <p:cNvPr id="1111" name="Google Shape;111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0" name="Google Shape;1120;p3"/>
            <p:cNvGrpSpPr/>
            <p:nvPr/>
          </p:nvGrpSpPr>
          <p:grpSpPr>
            <a:xfrm>
              <a:off x="784897" y="2372836"/>
              <a:ext cx="398647" cy="397830"/>
              <a:chOff x="536581" y="1894593"/>
              <a:chExt cx="353944" cy="353250"/>
            </a:xfrm>
          </p:grpSpPr>
          <p:sp>
            <p:nvSpPr>
              <p:cNvPr id="1121" name="Google Shape;112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0" name="Google Shape;1130;p3"/>
            <p:cNvGrpSpPr/>
            <p:nvPr/>
          </p:nvGrpSpPr>
          <p:grpSpPr>
            <a:xfrm>
              <a:off x="1183541" y="2372836"/>
              <a:ext cx="398647" cy="397830"/>
              <a:chOff x="536581" y="1894593"/>
              <a:chExt cx="353944" cy="353250"/>
            </a:xfrm>
          </p:grpSpPr>
          <p:sp>
            <p:nvSpPr>
              <p:cNvPr id="1131" name="Google Shape;113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3"/>
            <p:cNvGrpSpPr/>
            <p:nvPr/>
          </p:nvGrpSpPr>
          <p:grpSpPr>
            <a:xfrm>
              <a:off x="-12389" y="2770638"/>
              <a:ext cx="398647" cy="397830"/>
              <a:chOff x="536581" y="1894593"/>
              <a:chExt cx="353944" cy="353250"/>
            </a:xfrm>
          </p:grpSpPr>
          <p:sp>
            <p:nvSpPr>
              <p:cNvPr id="1141" name="Google Shape;114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0" name="Google Shape;1150;p3"/>
            <p:cNvGrpSpPr/>
            <p:nvPr/>
          </p:nvGrpSpPr>
          <p:grpSpPr>
            <a:xfrm>
              <a:off x="386254" y="2770638"/>
              <a:ext cx="398647" cy="397830"/>
              <a:chOff x="536581" y="1894593"/>
              <a:chExt cx="353944" cy="353250"/>
            </a:xfrm>
          </p:grpSpPr>
          <p:sp>
            <p:nvSpPr>
              <p:cNvPr id="1151" name="Google Shape;115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0" name="Google Shape;1160;p3"/>
            <p:cNvGrpSpPr/>
            <p:nvPr/>
          </p:nvGrpSpPr>
          <p:grpSpPr>
            <a:xfrm>
              <a:off x="784897" y="2770638"/>
              <a:ext cx="398647" cy="397830"/>
              <a:chOff x="536581" y="1894593"/>
              <a:chExt cx="353944" cy="353250"/>
            </a:xfrm>
          </p:grpSpPr>
          <p:sp>
            <p:nvSpPr>
              <p:cNvPr id="1161" name="Google Shape;116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0" name="Google Shape;1170;p3"/>
            <p:cNvGrpSpPr/>
            <p:nvPr/>
          </p:nvGrpSpPr>
          <p:grpSpPr>
            <a:xfrm>
              <a:off x="1183541" y="2770638"/>
              <a:ext cx="398647" cy="397830"/>
              <a:chOff x="536581" y="1894593"/>
              <a:chExt cx="353944" cy="353250"/>
            </a:xfrm>
          </p:grpSpPr>
          <p:sp>
            <p:nvSpPr>
              <p:cNvPr id="1171" name="Google Shape;117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0" name="Google Shape;1180;p3"/>
            <p:cNvGrpSpPr/>
            <p:nvPr/>
          </p:nvGrpSpPr>
          <p:grpSpPr>
            <a:xfrm>
              <a:off x="-12389" y="3168440"/>
              <a:ext cx="398647" cy="397830"/>
              <a:chOff x="536581" y="1894593"/>
              <a:chExt cx="353944" cy="353250"/>
            </a:xfrm>
          </p:grpSpPr>
          <p:sp>
            <p:nvSpPr>
              <p:cNvPr id="1181" name="Google Shape;118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0" name="Google Shape;1190;p3"/>
            <p:cNvGrpSpPr/>
            <p:nvPr/>
          </p:nvGrpSpPr>
          <p:grpSpPr>
            <a:xfrm>
              <a:off x="386254" y="3168440"/>
              <a:ext cx="398647" cy="397830"/>
              <a:chOff x="536581" y="1894593"/>
              <a:chExt cx="353944" cy="353250"/>
            </a:xfrm>
          </p:grpSpPr>
          <p:sp>
            <p:nvSpPr>
              <p:cNvPr id="1191" name="Google Shape;119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0" name="Google Shape;1200;p3"/>
            <p:cNvGrpSpPr/>
            <p:nvPr/>
          </p:nvGrpSpPr>
          <p:grpSpPr>
            <a:xfrm>
              <a:off x="784897" y="3168440"/>
              <a:ext cx="398647" cy="397830"/>
              <a:chOff x="536581" y="1894593"/>
              <a:chExt cx="353944" cy="353250"/>
            </a:xfrm>
          </p:grpSpPr>
          <p:sp>
            <p:nvSpPr>
              <p:cNvPr id="1201" name="Google Shape;120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0" name="Google Shape;1210;p3"/>
            <p:cNvGrpSpPr/>
            <p:nvPr/>
          </p:nvGrpSpPr>
          <p:grpSpPr>
            <a:xfrm>
              <a:off x="1183541" y="3168440"/>
              <a:ext cx="398647" cy="397830"/>
              <a:chOff x="536581" y="1894593"/>
              <a:chExt cx="353944" cy="353250"/>
            </a:xfrm>
          </p:grpSpPr>
          <p:sp>
            <p:nvSpPr>
              <p:cNvPr id="1211" name="Google Shape;121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0" name="Google Shape;1220;p3"/>
            <p:cNvGrpSpPr/>
            <p:nvPr/>
          </p:nvGrpSpPr>
          <p:grpSpPr>
            <a:xfrm>
              <a:off x="-12389" y="3566241"/>
              <a:ext cx="398647" cy="397830"/>
              <a:chOff x="536581" y="1894593"/>
              <a:chExt cx="353944" cy="353250"/>
            </a:xfrm>
          </p:grpSpPr>
          <p:sp>
            <p:nvSpPr>
              <p:cNvPr id="1221" name="Google Shape;122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0" name="Google Shape;1230;p3"/>
            <p:cNvGrpSpPr/>
            <p:nvPr/>
          </p:nvGrpSpPr>
          <p:grpSpPr>
            <a:xfrm>
              <a:off x="386254" y="3566241"/>
              <a:ext cx="398647" cy="397830"/>
              <a:chOff x="536581" y="1894593"/>
              <a:chExt cx="353944" cy="353250"/>
            </a:xfrm>
          </p:grpSpPr>
          <p:sp>
            <p:nvSpPr>
              <p:cNvPr id="1231" name="Google Shape;123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0" name="Google Shape;1240;p3"/>
            <p:cNvGrpSpPr/>
            <p:nvPr/>
          </p:nvGrpSpPr>
          <p:grpSpPr>
            <a:xfrm>
              <a:off x="784897" y="3566241"/>
              <a:ext cx="398647" cy="397830"/>
              <a:chOff x="536581" y="1894593"/>
              <a:chExt cx="353944" cy="353250"/>
            </a:xfrm>
          </p:grpSpPr>
          <p:sp>
            <p:nvSpPr>
              <p:cNvPr id="1241" name="Google Shape;124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0" name="Google Shape;1250;p3"/>
            <p:cNvGrpSpPr/>
            <p:nvPr/>
          </p:nvGrpSpPr>
          <p:grpSpPr>
            <a:xfrm>
              <a:off x="1183541" y="3566241"/>
              <a:ext cx="398647" cy="397830"/>
              <a:chOff x="536581" y="1894593"/>
              <a:chExt cx="353944" cy="353250"/>
            </a:xfrm>
          </p:grpSpPr>
          <p:sp>
            <p:nvSpPr>
              <p:cNvPr id="1251" name="Google Shape;125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0" name="Google Shape;1260;p3"/>
            <p:cNvGrpSpPr/>
            <p:nvPr/>
          </p:nvGrpSpPr>
          <p:grpSpPr>
            <a:xfrm>
              <a:off x="-12389" y="3964043"/>
              <a:ext cx="398647" cy="397830"/>
              <a:chOff x="536581" y="1894593"/>
              <a:chExt cx="353944" cy="353250"/>
            </a:xfrm>
          </p:grpSpPr>
          <p:sp>
            <p:nvSpPr>
              <p:cNvPr id="1261" name="Google Shape;126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0" name="Google Shape;1270;p3"/>
            <p:cNvGrpSpPr/>
            <p:nvPr/>
          </p:nvGrpSpPr>
          <p:grpSpPr>
            <a:xfrm>
              <a:off x="386254" y="3964043"/>
              <a:ext cx="398647" cy="397830"/>
              <a:chOff x="536581" y="1894593"/>
              <a:chExt cx="353944" cy="353250"/>
            </a:xfrm>
          </p:grpSpPr>
          <p:sp>
            <p:nvSpPr>
              <p:cNvPr id="1271" name="Google Shape;127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3"/>
            <p:cNvGrpSpPr/>
            <p:nvPr/>
          </p:nvGrpSpPr>
          <p:grpSpPr>
            <a:xfrm>
              <a:off x="784897" y="3964043"/>
              <a:ext cx="398647" cy="397830"/>
              <a:chOff x="536581" y="1894593"/>
              <a:chExt cx="353944" cy="353250"/>
            </a:xfrm>
          </p:grpSpPr>
          <p:sp>
            <p:nvSpPr>
              <p:cNvPr id="1281" name="Google Shape;128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0" name="Google Shape;1290;p3"/>
            <p:cNvGrpSpPr/>
            <p:nvPr/>
          </p:nvGrpSpPr>
          <p:grpSpPr>
            <a:xfrm>
              <a:off x="1183541" y="3964043"/>
              <a:ext cx="398647" cy="397830"/>
              <a:chOff x="536581" y="1894593"/>
              <a:chExt cx="353944" cy="353250"/>
            </a:xfrm>
          </p:grpSpPr>
          <p:sp>
            <p:nvSpPr>
              <p:cNvPr id="1291" name="Google Shape;129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0" name="Google Shape;1300;p3"/>
            <p:cNvGrpSpPr/>
            <p:nvPr/>
          </p:nvGrpSpPr>
          <p:grpSpPr>
            <a:xfrm>
              <a:off x="-12389" y="4361844"/>
              <a:ext cx="398647" cy="397830"/>
              <a:chOff x="536581" y="1894593"/>
              <a:chExt cx="353944" cy="353250"/>
            </a:xfrm>
          </p:grpSpPr>
          <p:sp>
            <p:nvSpPr>
              <p:cNvPr id="1301" name="Google Shape;130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0" name="Google Shape;1310;p3"/>
            <p:cNvGrpSpPr/>
            <p:nvPr/>
          </p:nvGrpSpPr>
          <p:grpSpPr>
            <a:xfrm>
              <a:off x="386254" y="4361844"/>
              <a:ext cx="398647" cy="397830"/>
              <a:chOff x="536581" y="1894593"/>
              <a:chExt cx="353944" cy="353250"/>
            </a:xfrm>
          </p:grpSpPr>
          <p:sp>
            <p:nvSpPr>
              <p:cNvPr id="1311" name="Google Shape;131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0" name="Google Shape;1320;p3"/>
            <p:cNvGrpSpPr/>
            <p:nvPr/>
          </p:nvGrpSpPr>
          <p:grpSpPr>
            <a:xfrm>
              <a:off x="784897" y="4361844"/>
              <a:ext cx="398647" cy="397830"/>
              <a:chOff x="536581" y="1894593"/>
              <a:chExt cx="353944" cy="353250"/>
            </a:xfrm>
          </p:grpSpPr>
          <p:sp>
            <p:nvSpPr>
              <p:cNvPr id="1321" name="Google Shape;132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0" name="Google Shape;1330;p3"/>
            <p:cNvGrpSpPr/>
            <p:nvPr/>
          </p:nvGrpSpPr>
          <p:grpSpPr>
            <a:xfrm>
              <a:off x="1183541" y="4361844"/>
              <a:ext cx="398647" cy="397830"/>
              <a:chOff x="536581" y="1894593"/>
              <a:chExt cx="353944" cy="353250"/>
            </a:xfrm>
          </p:grpSpPr>
          <p:sp>
            <p:nvSpPr>
              <p:cNvPr id="1331" name="Google Shape;1331;p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40" name="Google Shape;1340;p3"/>
            <p:cNvCxnSpPr/>
            <p:nvPr/>
          </p:nvCxnSpPr>
          <p:spPr>
            <a:xfrm>
              <a:off x="1592094" y="369100"/>
              <a:ext cx="0" cy="4392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41" name="Google Shape;1341;p3"/>
          <p:cNvSpPr txBox="1">
            <a:spLocks noGrp="1"/>
          </p:cNvSpPr>
          <p:nvPr>
            <p:ph type="title"/>
          </p:nvPr>
        </p:nvSpPr>
        <p:spPr>
          <a:xfrm>
            <a:off x="1805850" y="2150850"/>
            <a:ext cx="4041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42" name="Google Shape;1342;p3"/>
          <p:cNvSpPr txBox="1">
            <a:spLocks noGrp="1"/>
          </p:cNvSpPr>
          <p:nvPr>
            <p:ph type="title" idx="2" hasCustomPrompt="1"/>
          </p:nvPr>
        </p:nvSpPr>
        <p:spPr>
          <a:xfrm>
            <a:off x="1805850" y="1337825"/>
            <a:ext cx="4041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43" name="Google Shape;1343;p3"/>
          <p:cNvSpPr txBox="1">
            <a:spLocks noGrp="1"/>
          </p:cNvSpPr>
          <p:nvPr>
            <p:ph type="subTitle" idx="1"/>
          </p:nvPr>
        </p:nvSpPr>
        <p:spPr>
          <a:xfrm>
            <a:off x="1805850" y="2903575"/>
            <a:ext cx="3090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" name="Google Shape;1792;p5"/>
          <p:cNvGrpSpPr/>
          <p:nvPr/>
        </p:nvGrpSpPr>
        <p:grpSpPr>
          <a:xfrm>
            <a:off x="-12389" y="4361844"/>
            <a:ext cx="9168779" cy="795617"/>
            <a:chOff x="-12389" y="4361844"/>
            <a:chExt cx="9168779" cy="795617"/>
          </a:xfrm>
        </p:grpSpPr>
        <p:grpSp>
          <p:nvGrpSpPr>
            <p:cNvPr id="1793" name="Google Shape;1793;p5"/>
            <p:cNvGrpSpPr/>
            <p:nvPr/>
          </p:nvGrpSpPr>
          <p:grpSpPr>
            <a:xfrm>
              <a:off x="-12389" y="4759632"/>
              <a:ext cx="398647" cy="397830"/>
              <a:chOff x="536581" y="1894593"/>
              <a:chExt cx="353944" cy="353250"/>
            </a:xfrm>
          </p:grpSpPr>
          <p:sp>
            <p:nvSpPr>
              <p:cNvPr id="1794" name="Google Shape;179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3" name="Google Shape;1803;p5"/>
            <p:cNvGrpSpPr/>
            <p:nvPr/>
          </p:nvGrpSpPr>
          <p:grpSpPr>
            <a:xfrm>
              <a:off x="386254" y="4759632"/>
              <a:ext cx="398647" cy="397830"/>
              <a:chOff x="536581" y="1894593"/>
              <a:chExt cx="353944" cy="353250"/>
            </a:xfrm>
          </p:grpSpPr>
          <p:sp>
            <p:nvSpPr>
              <p:cNvPr id="1804" name="Google Shape;180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3" name="Google Shape;1813;p5"/>
            <p:cNvGrpSpPr/>
            <p:nvPr/>
          </p:nvGrpSpPr>
          <p:grpSpPr>
            <a:xfrm>
              <a:off x="784897" y="4759632"/>
              <a:ext cx="398647" cy="397830"/>
              <a:chOff x="536581" y="1894593"/>
              <a:chExt cx="353944" cy="353250"/>
            </a:xfrm>
          </p:grpSpPr>
          <p:sp>
            <p:nvSpPr>
              <p:cNvPr id="1814" name="Google Shape;181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3" name="Google Shape;1823;p5"/>
            <p:cNvGrpSpPr/>
            <p:nvPr/>
          </p:nvGrpSpPr>
          <p:grpSpPr>
            <a:xfrm>
              <a:off x="1183541" y="4759632"/>
              <a:ext cx="398647" cy="397830"/>
              <a:chOff x="536581" y="1894593"/>
              <a:chExt cx="353944" cy="353250"/>
            </a:xfrm>
          </p:grpSpPr>
          <p:sp>
            <p:nvSpPr>
              <p:cNvPr id="1824" name="Google Shape;182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3" name="Google Shape;1833;p5"/>
            <p:cNvGrpSpPr/>
            <p:nvPr/>
          </p:nvGrpSpPr>
          <p:grpSpPr>
            <a:xfrm>
              <a:off x="1582177" y="4759632"/>
              <a:ext cx="398647" cy="397830"/>
              <a:chOff x="536581" y="1894593"/>
              <a:chExt cx="353944" cy="353250"/>
            </a:xfrm>
          </p:grpSpPr>
          <p:sp>
            <p:nvSpPr>
              <p:cNvPr id="1834" name="Google Shape;183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3" name="Google Shape;1843;p5"/>
            <p:cNvGrpSpPr/>
            <p:nvPr/>
          </p:nvGrpSpPr>
          <p:grpSpPr>
            <a:xfrm>
              <a:off x="1980821" y="4759632"/>
              <a:ext cx="398647" cy="397830"/>
              <a:chOff x="536581" y="1894593"/>
              <a:chExt cx="353944" cy="353250"/>
            </a:xfrm>
          </p:grpSpPr>
          <p:sp>
            <p:nvSpPr>
              <p:cNvPr id="1844" name="Google Shape;184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3" name="Google Shape;1853;p5"/>
            <p:cNvGrpSpPr/>
            <p:nvPr/>
          </p:nvGrpSpPr>
          <p:grpSpPr>
            <a:xfrm>
              <a:off x="2379464" y="4759632"/>
              <a:ext cx="398647" cy="397830"/>
              <a:chOff x="536581" y="1894593"/>
              <a:chExt cx="353944" cy="353250"/>
            </a:xfrm>
          </p:grpSpPr>
          <p:sp>
            <p:nvSpPr>
              <p:cNvPr id="1854" name="Google Shape;185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3" name="Google Shape;1863;p5"/>
            <p:cNvGrpSpPr/>
            <p:nvPr/>
          </p:nvGrpSpPr>
          <p:grpSpPr>
            <a:xfrm>
              <a:off x="2778107" y="4759632"/>
              <a:ext cx="398647" cy="397830"/>
              <a:chOff x="536581" y="1894593"/>
              <a:chExt cx="353944" cy="353250"/>
            </a:xfrm>
          </p:grpSpPr>
          <p:sp>
            <p:nvSpPr>
              <p:cNvPr id="1864" name="Google Shape;186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3" name="Google Shape;1873;p5"/>
            <p:cNvGrpSpPr/>
            <p:nvPr/>
          </p:nvGrpSpPr>
          <p:grpSpPr>
            <a:xfrm>
              <a:off x="3176744" y="4759632"/>
              <a:ext cx="398647" cy="397830"/>
              <a:chOff x="536581" y="1894593"/>
              <a:chExt cx="353944" cy="353250"/>
            </a:xfrm>
          </p:grpSpPr>
          <p:sp>
            <p:nvSpPr>
              <p:cNvPr id="1874" name="Google Shape;187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3" name="Google Shape;1883;p5"/>
            <p:cNvGrpSpPr/>
            <p:nvPr/>
          </p:nvGrpSpPr>
          <p:grpSpPr>
            <a:xfrm>
              <a:off x="3575387" y="4759632"/>
              <a:ext cx="398647" cy="397830"/>
              <a:chOff x="536581" y="1894593"/>
              <a:chExt cx="353944" cy="353250"/>
            </a:xfrm>
          </p:grpSpPr>
          <p:sp>
            <p:nvSpPr>
              <p:cNvPr id="1884" name="Google Shape;188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3" name="Google Shape;1893;p5"/>
            <p:cNvGrpSpPr/>
            <p:nvPr/>
          </p:nvGrpSpPr>
          <p:grpSpPr>
            <a:xfrm>
              <a:off x="3974031" y="4759632"/>
              <a:ext cx="398647" cy="397830"/>
              <a:chOff x="536581" y="1894593"/>
              <a:chExt cx="353944" cy="353250"/>
            </a:xfrm>
          </p:grpSpPr>
          <p:sp>
            <p:nvSpPr>
              <p:cNvPr id="1894" name="Google Shape;189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3" name="Google Shape;1903;p5"/>
            <p:cNvGrpSpPr/>
            <p:nvPr/>
          </p:nvGrpSpPr>
          <p:grpSpPr>
            <a:xfrm>
              <a:off x="4372674" y="4759632"/>
              <a:ext cx="398647" cy="397830"/>
              <a:chOff x="536581" y="1894593"/>
              <a:chExt cx="353944" cy="353250"/>
            </a:xfrm>
          </p:grpSpPr>
          <p:sp>
            <p:nvSpPr>
              <p:cNvPr id="1904" name="Google Shape;190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3" name="Google Shape;1913;p5"/>
            <p:cNvGrpSpPr/>
            <p:nvPr/>
          </p:nvGrpSpPr>
          <p:grpSpPr>
            <a:xfrm>
              <a:off x="4771311" y="4759632"/>
              <a:ext cx="398647" cy="397830"/>
              <a:chOff x="536581" y="1894593"/>
              <a:chExt cx="353944" cy="353250"/>
            </a:xfrm>
          </p:grpSpPr>
          <p:sp>
            <p:nvSpPr>
              <p:cNvPr id="1914" name="Google Shape;191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3" name="Google Shape;1923;p5"/>
            <p:cNvGrpSpPr/>
            <p:nvPr/>
          </p:nvGrpSpPr>
          <p:grpSpPr>
            <a:xfrm>
              <a:off x="5169954" y="4759632"/>
              <a:ext cx="398647" cy="397830"/>
              <a:chOff x="536581" y="1894593"/>
              <a:chExt cx="353944" cy="353250"/>
            </a:xfrm>
          </p:grpSpPr>
          <p:sp>
            <p:nvSpPr>
              <p:cNvPr id="1924" name="Google Shape;192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3" name="Google Shape;1933;p5"/>
            <p:cNvGrpSpPr/>
            <p:nvPr/>
          </p:nvGrpSpPr>
          <p:grpSpPr>
            <a:xfrm>
              <a:off x="5568597" y="4759632"/>
              <a:ext cx="398647" cy="397830"/>
              <a:chOff x="536581" y="1894593"/>
              <a:chExt cx="353944" cy="353250"/>
            </a:xfrm>
          </p:grpSpPr>
          <p:sp>
            <p:nvSpPr>
              <p:cNvPr id="1934" name="Google Shape;193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3" name="Google Shape;1943;p5"/>
            <p:cNvGrpSpPr/>
            <p:nvPr/>
          </p:nvGrpSpPr>
          <p:grpSpPr>
            <a:xfrm>
              <a:off x="5967241" y="4759632"/>
              <a:ext cx="398647" cy="397830"/>
              <a:chOff x="536581" y="1894593"/>
              <a:chExt cx="353944" cy="353250"/>
            </a:xfrm>
          </p:grpSpPr>
          <p:sp>
            <p:nvSpPr>
              <p:cNvPr id="1944" name="Google Shape;194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3" name="Google Shape;1953;p5"/>
            <p:cNvGrpSpPr/>
            <p:nvPr/>
          </p:nvGrpSpPr>
          <p:grpSpPr>
            <a:xfrm>
              <a:off x="6365881" y="4759632"/>
              <a:ext cx="398647" cy="397830"/>
              <a:chOff x="536581" y="1894593"/>
              <a:chExt cx="353944" cy="353250"/>
            </a:xfrm>
          </p:grpSpPr>
          <p:sp>
            <p:nvSpPr>
              <p:cNvPr id="1954" name="Google Shape;195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3" name="Google Shape;1963;p5"/>
            <p:cNvGrpSpPr/>
            <p:nvPr/>
          </p:nvGrpSpPr>
          <p:grpSpPr>
            <a:xfrm>
              <a:off x="6764524" y="4759632"/>
              <a:ext cx="398647" cy="397830"/>
              <a:chOff x="536581" y="1894593"/>
              <a:chExt cx="353944" cy="353250"/>
            </a:xfrm>
          </p:grpSpPr>
          <p:sp>
            <p:nvSpPr>
              <p:cNvPr id="1964" name="Google Shape;196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3" name="Google Shape;1973;p5"/>
            <p:cNvGrpSpPr/>
            <p:nvPr/>
          </p:nvGrpSpPr>
          <p:grpSpPr>
            <a:xfrm>
              <a:off x="7163160" y="4759632"/>
              <a:ext cx="398647" cy="397830"/>
              <a:chOff x="536581" y="1894593"/>
              <a:chExt cx="353944" cy="353250"/>
            </a:xfrm>
          </p:grpSpPr>
          <p:sp>
            <p:nvSpPr>
              <p:cNvPr id="1974" name="Google Shape;197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3" name="Google Shape;1983;p5"/>
            <p:cNvGrpSpPr/>
            <p:nvPr/>
          </p:nvGrpSpPr>
          <p:grpSpPr>
            <a:xfrm>
              <a:off x="7561804" y="4759632"/>
              <a:ext cx="398647" cy="397830"/>
              <a:chOff x="536581" y="1894593"/>
              <a:chExt cx="353944" cy="353250"/>
            </a:xfrm>
          </p:grpSpPr>
          <p:sp>
            <p:nvSpPr>
              <p:cNvPr id="1984" name="Google Shape;198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3" name="Google Shape;1993;p5"/>
            <p:cNvGrpSpPr/>
            <p:nvPr/>
          </p:nvGrpSpPr>
          <p:grpSpPr>
            <a:xfrm>
              <a:off x="7960447" y="4759632"/>
              <a:ext cx="398647" cy="397830"/>
              <a:chOff x="536581" y="1894593"/>
              <a:chExt cx="353944" cy="353250"/>
            </a:xfrm>
          </p:grpSpPr>
          <p:sp>
            <p:nvSpPr>
              <p:cNvPr id="1994" name="Google Shape;199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3" name="Google Shape;2003;p5"/>
            <p:cNvGrpSpPr/>
            <p:nvPr/>
          </p:nvGrpSpPr>
          <p:grpSpPr>
            <a:xfrm>
              <a:off x="8359091" y="4759632"/>
              <a:ext cx="398647" cy="397830"/>
              <a:chOff x="536581" y="1894593"/>
              <a:chExt cx="353944" cy="353250"/>
            </a:xfrm>
          </p:grpSpPr>
          <p:sp>
            <p:nvSpPr>
              <p:cNvPr id="2004" name="Google Shape;200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3" name="Google Shape;2013;p5"/>
            <p:cNvGrpSpPr/>
            <p:nvPr/>
          </p:nvGrpSpPr>
          <p:grpSpPr>
            <a:xfrm>
              <a:off x="8757743" y="4759632"/>
              <a:ext cx="398647" cy="397830"/>
              <a:chOff x="536581" y="1894593"/>
              <a:chExt cx="353944" cy="353250"/>
            </a:xfrm>
          </p:grpSpPr>
          <p:sp>
            <p:nvSpPr>
              <p:cNvPr id="2014" name="Google Shape;201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3" name="Google Shape;2023;p5"/>
            <p:cNvGrpSpPr/>
            <p:nvPr/>
          </p:nvGrpSpPr>
          <p:grpSpPr>
            <a:xfrm>
              <a:off x="-12389" y="4361844"/>
              <a:ext cx="398647" cy="397830"/>
              <a:chOff x="536581" y="1894593"/>
              <a:chExt cx="353944" cy="353250"/>
            </a:xfrm>
          </p:grpSpPr>
          <p:sp>
            <p:nvSpPr>
              <p:cNvPr id="2024" name="Google Shape;202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3" name="Google Shape;2033;p5"/>
            <p:cNvGrpSpPr/>
            <p:nvPr/>
          </p:nvGrpSpPr>
          <p:grpSpPr>
            <a:xfrm>
              <a:off x="386254" y="4361844"/>
              <a:ext cx="398647" cy="397830"/>
              <a:chOff x="536581" y="1894593"/>
              <a:chExt cx="353944" cy="353250"/>
            </a:xfrm>
          </p:grpSpPr>
          <p:sp>
            <p:nvSpPr>
              <p:cNvPr id="2034" name="Google Shape;203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3" name="Google Shape;2043;p5"/>
            <p:cNvGrpSpPr/>
            <p:nvPr/>
          </p:nvGrpSpPr>
          <p:grpSpPr>
            <a:xfrm>
              <a:off x="784897" y="4361844"/>
              <a:ext cx="398647" cy="397830"/>
              <a:chOff x="536581" y="1894593"/>
              <a:chExt cx="353944" cy="353250"/>
            </a:xfrm>
          </p:grpSpPr>
          <p:sp>
            <p:nvSpPr>
              <p:cNvPr id="2044" name="Google Shape;204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3" name="Google Shape;2053;p5"/>
            <p:cNvGrpSpPr/>
            <p:nvPr/>
          </p:nvGrpSpPr>
          <p:grpSpPr>
            <a:xfrm>
              <a:off x="1183541" y="4361844"/>
              <a:ext cx="398647" cy="397830"/>
              <a:chOff x="536581" y="1894593"/>
              <a:chExt cx="353944" cy="353250"/>
            </a:xfrm>
          </p:grpSpPr>
          <p:sp>
            <p:nvSpPr>
              <p:cNvPr id="2054" name="Google Shape;205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3" name="Google Shape;2063;p5"/>
            <p:cNvGrpSpPr/>
            <p:nvPr/>
          </p:nvGrpSpPr>
          <p:grpSpPr>
            <a:xfrm>
              <a:off x="1582177" y="4361844"/>
              <a:ext cx="398647" cy="397830"/>
              <a:chOff x="536581" y="1894593"/>
              <a:chExt cx="353944" cy="353250"/>
            </a:xfrm>
          </p:grpSpPr>
          <p:sp>
            <p:nvSpPr>
              <p:cNvPr id="2064" name="Google Shape;206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3" name="Google Shape;2073;p5"/>
            <p:cNvGrpSpPr/>
            <p:nvPr/>
          </p:nvGrpSpPr>
          <p:grpSpPr>
            <a:xfrm>
              <a:off x="1980821" y="4361844"/>
              <a:ext cx="398647" cy="397830"/>
              <a:chOff x="536581" y="1894593"/>
              <a:chExt cx="353944" cy="353250"/>
            </a:xfrm>
          </p:grpSpPr>
          <p:sp>
            <p:nvSpPr>
              <p:cNvPr id="2074" name="Google Shape;207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3" name="Google Shape;2083;p5"/>
            <p:cNvGrpSpPr/>
            <p:nvPr/>
          </p:nvGrpSpPr>
          <p:grpSpPr>
            <a:xfrm>
              <a:off x="2379464" y="4361844"/>
              <a:ext cx="398647" cy="397830"/>
              <a:chOff x="536581" y="1894593"/>
              <a:chExt cx="353944" cy="353250"/>
            </a:xfrm>
          </p:grpSpPr>
          <p:sp>
            <p:nvSpPr>
              <p:cNvPr id="2084" name="Google Shape;208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3" name="Google Shape;2093;p5"/>
            <p:cNvGrpSpPr/>
            <p:nvPr/>
          </p:nvGrpSpPr>
          <p:grpSpPr>
            <a:xfrm>
              <a:off x="2778107" y="4361844"/>
              <a:ext cx="398647" cy="397830"/>
              <a:chOff x="536581" y="1894593"/>
              <a:chExt cx="353944" cy="353250"/>
            </a:xfrm>
          </p:grpSpPr>
          <p:sp>
            <p:nvSpPr>
              <p:cNvPr id="2094" name="Google Shape;209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3" name="Google Shape;2103;p5"/>
            <p:cNvGrpSpPr/>
            <p:nvPr/>
          </p:nvGrpSpPr>
          <p:grpSpPr>
            <a:xfrm>
              <a:off x="3176744" y="4361844"/>
              <a:ext cx="398647" cy="397830"/>
              <a:chOff x="536581" y="1894593"/>
              <a:chExt cx="353944" cy="353250"/>
            </a:xfrm>
          </p:grpSpPr>
          <p:sp>
            <p:nvSpPr>
              <p:cNvPr id="2104" name="Google Shape;210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3" name="Google Shape;2113;p5"/>
            <p:cNvGrpSpPr/>
            <p:nvPr/>
          </p:nvGrpSpPr>
          <p:grpSpPr>
            <a:xfrm>
              <a:off x="3575387" y="4361844"/>
              <a:ext cx="398647" cy="397830"/>
              <a:chOff x="536581" y="1894593"/>
              <a:chExt cx="353944" cy="353250"/>
            </a:xfrm>
          </p:grpSpPr>
          <p:sp>
            <p:nvSpPr>
              <p:cNvPr id="2114" name="Google Shape;211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3" name="Google Shape;2123;p5"/>
            <p:cNvGrpSpPr/>
            <p:nvPr/>
          </p:nvGrpSpPr>
          <p:grpSpPr>
            <a:xfrm>
              <a:off x="3974031" y="4361844"/>
              <a:ext cx="398647" cy="397830"/>
              <a:chOff x="536581" y="1894593"/>
              <a:chExt cx="353944" cy="353250"/>
            </a:xfrm>
          </p:grpSpPr>
          <p:sp>
            <p:nvSpPr>
              <p:cNvPr id="2124" name="Google Shape;212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3" name="Google Shape;2133;p5"/>
            <p:cNvGrpSpPr/>
            <p:nvPr/>
          </p:nvGrpSpPr>
          <p:grpSpPr>
            <a:xfrm>
              <a:off x="4372674" y="4361844"/>
              <a:ext cx="398647" cy="397830"/>
              <a:chOff x="536581" y="1894593"/>
              <a:chExt cx="353944" cy="353250"/>
            </a:xfrm>
          </p:grpSpPr>
          <p:sp>
            <p:nvSpPr>
              <p:cNvPr id="2134" name="Google Shape;213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3" name="Google Shape;2143;p5"/>
            <p:cNvGrpSpPr/>
            <p:nvPr/>
          </p:nvGrpSpPr>
          <p:grpSpPr>
            <a:xfrm>
              <a:off x="4771311" y="4361844"/>
              <a:ext cx="398647" cy="397830"/>
              <a:chOff x="536581" y="1894593"/>
              <a:chExt cx="353944" cy="353250"/>
            </a:xfrm>
          </p:grpSpPr>
          <p:sp>
            <p:nvSpPr>
              <p:cNvPr id="2144" name="Google Shape;214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3" name="Google Shape;2153;p5"/>
            <p:cNvGrpSpPr/>
            <p:nvPr/>
          </p:nvGrpSpPr>
          <p:grpSpPr>
            <a:xfrm>
              <a:off x="5169954" y="4361844"/>
              <a:ext cx="398647" cy="397830"/>
              <a:chOff x="536581" y="1894593"/>
              <a:chExt cx="353944" cy="353250"/>
            </a:xfrm>
          </p:grpSpPr>
          <p:sp>
            <p:nvSpPr>
              <p:cNvPr id="2154" name="Google Shape;215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3" name="Google Shape;2163;p5"/>
            <p:cNvGrpSpPr/>
            <p:nvPr/>
          </p:nvGrpSpPr>
          <p:grpSpPr>
            <a:xfrm>
              <a:off x="5568597" y="4361844"/>
              <a:ext cx="398647" cy="397830"/>
              <a:chOff x="536581" y="1894593"/>
              <a:chExt cx="353944" cy="353250"/>
            </a:xfrm>
          </p:grpSpPr>
          <p:sp>
            <p:nvSpPr>
              <p:cNvPr id="2164" name="Google Shape;216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3" name="Google Shape;2173;p5"/>
            <p:cNvGrpSpPr/>
            <p:nvPr/>
          </p:nvGrpSpPr>
          <p:grpSpPr>
            <a:xfrm>
              <a:off x="5967241" y="4361844"/>
              <a:ext cx="398647" cy="397830"/>
              <a:chOff x="536581" y="1894593"/>
              <a:chExt cx="353944" cy="353250"/>
            </a:xfrm>
          </p:grpSpPr>
          <p:sp>
            <p:nvSpPr>
              <p:cNvPr id="2174" name="Google Shape;217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3" name="Google Shape;2183;p5"/>
            <p:cNvGrpSpPr/>
            <p:nvPr/>
          </p:nvGrpSpPr>
          <p:grpSpPr>
            <a:xfrm>
              <a:off x="6365881" y="4361844"/>
              <a:ext cx="398647" cy="397830"/>
              <a:chOff x="536581" y="1894593"/>
              <a:chExt cx="353944" cy="353250"/>
            </a:xfrm>
          </p:grpSpPr>
          <p:sp>
            <p:nvSpPr>
              <p:cNvPr id="2184" name="Google Shape;218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3" name="Google Shape;2193;p5"/>
            <p:cNvGrpSpPr/>
            <p:nvPr/>
          </p:nvGrpSpPr>
          <p:grpSpPr>
            <a:xfrm>
              <a:off x="6764524" y="4361844"/>
              <a:ext cx="398647" cy="397830"/>
              <a:chOff x="536581" y="1894593"/>
              <a:chExt cx="353944" cy="353250"/>
            </a:xfrm>
          </p:grpSpPr>
          <p:sp>
            <p:nvSpPr>
              <p:cNvPr id="2194" name="Google Shape;219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3" name="Google Shape;2203;p5"/>
            <p:cNvGrpSpPr/>
            <p:nvPr/>
          </p:nvGrpSpPr>
          <p:grpSpPr>
            <a:xfrm>
              <a:off x="7163160" y="4361844"/>
              <a:ext cx="398647" cy="397830"/>
              <a:chOff x="536581" y="1894593"/>
              <a:chExt cx="353944" cy="353250"/>
            </a:xfrm>
          </p:grpSpPr>
          <p:sp>
            <p:nvSpPr>
              <p:cNvPr id="2204" name="Google Shape;220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3" name="Google Shape;2213;p5"/>
            <p:cNvGrpSpPr/>
            <p:nvPr/>
          </p:nvGrpSpPr>
          <p:grpSpPr>
            <a:xfrm>
              <a:off x="7561804" y="4361844"/>
              <a:ext cx="398647" cy="397830"/>
              <a:chOff x="536581" y="1894593"/>
              <a:chExt cx="353944" cy="353250"/>
            </a:xfrm>
          </p:grpSpPr>
          <p:sp>
            <p:nvSpPr>
              <p:cNvPr id="2214" name="Google Shape;221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3" name="Google Shape;2223;p5"/>
            <p:cNvGrpSpPr/>
            <p:nvPr/>
          </p:nvGrpSpPr>
          <p:grpSpPr>
            <a:xfrm>
              <a:off x="7960447" y="4361844"/>
              <a:ext cx="398647" cy="397830"/>
              <a:chOff x="536581" y="1894593"/>
              <a:chExt cx="353944" cy="353250"/>
            </a:xfrm>
          </p:grpSpPr>
          <p:sp>
            <p:nvSpPr>
              <p:cNvPr id="2224" name="Google Shape;222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3" name="Google Shape;2233;p5"/>
            <p:cNvGrpSpPr/>
            <p:nvPr/>
          </p:nvGrpSpPr>
          <p:grpSpPr>
            <a:xfrm>
              <a:off x="8359091" y="4361844"/>
              <a:ext cx="398647" cy="397830"/>
              <a:chOff x="536581" y="1894593"/>
              <a:chExt cx="353944" cy="353250"/>
            </a:xfrm>
          </p:grpSpPr>
          <p:sp>
            <p:nvSpPr>
              <p:cNvPr id="2234" name="Google Shape;223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3" name="Google Shape;2243;p5"/>
            <p:cNvGrpSpPr/>
            <p:nvPr/>
          </p:nvGrpSpPr>
          <p:grpSpPr>
            <a:xfrm>
              <a:off x="8757743" y="4361844"/>
              <a:ext cx="398647" cy="397830"/>
              <a:chOff x="536581" y="1894593"/>
              <a:chExt cx="353944" cy="353250"/>
            </a:xfrm>
          </p:grpSpPr>
          <p:sp>
            <p:nvSpPr>
              <p:cNvPr id="2244" name="Google Shape;2244;p5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5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5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5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5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5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5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5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5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2253" name="Google Shape;2253;p5"/>
          <p:cNvCxnSpPr/>
          <p:nvPr/>
        </p:nvCxnSpPr>
        <p:spPr>
          <a:xfrm rot="10800000">
            <a:off x="-900" y="366401"/>
            <a:ext cx="9145800" cy="0"/>
          </a:xfrm>
          <a:prstGeom prst="straightConnector1">
            <a:avLst/>
          </a:prstGeom>
          <a:noFill/>
          <a:ln w="9525" cap="flat" cmpd="sng">
            <a:solidFill>
              <a:srgbClr val="1F21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4" name="Google Shape;2254;p5"/>
          <p:cNvSpPr txBox="1">
            <a:spLocks noGrp="1"/>
          </p:cNvSpPr>
          <p:nvPr>
            <p:ph type="title"/>
          </p:nvPr>
        </p:nvSpPr>
        <p:spPr>
          <a:xfrm>
            <a:off x="1715200" y="2112200"/>
            <a:ext cx="2505600" cy="5589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55" name="Google Shape;2255;p5"/>
          <p:cNvSpPr txBox="1">
            <a:spLocks noGrp="1"/>
          </p:cNvSpPr>
          <p:nvPr>
            <p:ph type="title" idx="2"/>
          </p:nvPr>
        </p:nvSpPr>
        <p:spPr>
          <a:xfrm>
            <a:off x="4923248" y="2112200"/>
            <a:ext cx="2505600" cy="5589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56" name="Google Shape;2256;p5"/>
          <p:cNvSpPr txBox="1">
            <a:spLocks noGrp="1"/>
          </p:cNvSpPr>
          <p:nvPr>
            <p:ph type="subTitle" idx="1"/>
          </p:nvPr>
        </p:nvSpPr>
        <p:spPr>
          <a:xfrm>
            <a:off x="4923248" y="27522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57" name="Google Shape;2257;p5"/>
          <p:cNvSpPr txBox="1">
            <a:spLocks noGrp="1"/>
          </p:cNvSpPr>
          <p:nvPr>
            <p:ph type="subTitle" idx="3"/>
          </p:nvPr>
        </p:nvSpPr>
        <p:spPr>
          <a:xfrm>
            <a:off x="1715200" y="27522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58" name="Google Shape;2258;p5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2259" name="Google Shape;2259;p5"/>
          <p:cNvCxnSpPr/>
          <p:nvPr/>
        </p:nvCxnSpPr>
        <p:spPr>
          <a:xfrm rot="10800000">
            <a:off x="-600" y="4761616"/>
            <a:ext cx="9145200" cy="0"/>
          </a:xfrm>
          <a:prstGeom prst="straightConnector1">
            <a:avLst/>
          </a:prstGeom>
          <a:noFill/>
          <a:ln w="9525" cap="flat" cmpd="sng">
            <a:solidFill>
              <a:srgbClr val="1F21D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p7"/>
          <p:cNvSpPr txBox="1">
            <a:spLocks noGrp="1"/>
          </p:cNvSpPr>
          <p:nvPr>
            <p:ph type="body" idx="1"/>
          </p:nvPr>
        </p:nvSpPr>
        <p:spPr>
          <a:xfrm>
            <a:off x="720000" y="1843250"/>
            <a:ext cx="36201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96" name="Google Shape;2496;p7"/>
          <p:cNvSpPr txBox="1">
            <a:spLocks noGrp="1"/>
          </p:cNvSpPr>
          <p:nvPr>
            <p:ph type="title"/>
          </p:nvPr>
        </p:nvSpPr>
        <p:spPr>
          <a:xfrm>
            <a:off x="720000" y="101575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p8"/>
          <p:cNvSpPr txBox="1">
            <a:spLocks noGrp="1"/>
          </p:cNvSpPr>
          <p:nvPr>
            <p:ph type="title"/>
          </p:nvPr>
        </p:nvSpPr>
        <p:spPr>
          <a:xfrm>
            <a:off x="1914600" y="1307100"/>
            <a:ext cx="5314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499" name="Google Shape;2499;p8"/>
          <p:cNvGrpSpPr/>
          <p:nvPr/>
        </p:nvGrpSpPr>
        <p:grpSpPr>
          <a:xfrm>
            <a:off x="-12389" y="366401"/>
            <a:ext cx="9168779" cy="4791060"/>
            <a:chOff x="-12389" y="366401"/>
            <a:chExt cx="9168779" cy="4791060"/>
          </a:xfrm>
        </p:grpSpPr>
        <p:cxnSp>
          <p:nvCxnSpPr>
            <p:cNvPr id="2500" name="Google Shape;2500;p8"/>
            <p:cNvCxnSpPr/>
            <p:nvPr/>
          </p:nvCxnSpPr>
          <p:spPr>
            <a:xfrm rot="10800000">
              <a:off x="-900" y="366401"/>
              <a:ext cx="9145800" cy="0"/>
            </a:xfrm>
            <a:prstGeom prst="straightConnector1">
              <a:avLst/>
            </a:prstGeom>
            <a:noFill/>
            <a:ln w="9525" cap="flat" cmpd="sng">
              <a:solidFill>
                <a:srgbClr val="1F21D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01" name="Google Shape;2501;p8"/>
            <p:cNvGrpSpPr/>
            <p:nvPr/>
          </p:nvGrpSpPr>
          <p:grpSpPr>
            <a:xfrm>
              <a:off x="-12389" y="376045"/>
              <a:ext cx="398647" cy="397830"/>
              <a:chOff x="536581" y="1894593"/>
              <a:chExt cx="353944" cy="353250"/>
            </a:xfrm>
          </p:grpSpPr>
          <p:sp>
            <p:nvSpPr>
              <p:cNvPr id="2502" name="Google Shape;250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1" name="Google Shape;2511;p8"/>
            <p:cNvGrpSpPr/>
            <p:nvPr/>
          </p:nvGrpSpPr>
          <p:grpSpPr>
            <a:xfrm>
              <a:off x="386254" y="376045"/>
              <a:ext cx="398647" cy="397830"/>
              <a:chOff x="536581" y="1894593"/>
              <a:chExt cx="353944" cy="353250"/>
            </a:xfrm>
          </p:grpSpPr>
          <p:sp>
            <p:nvSpPr>
              <p:cNvPr id="2512" name="Google Shape;251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1" name="Google Shape;2521;p8"/>
            <p:cNvGrpSpPr/>
            <p:nvPr/>
          </p:nvGrpSpPr>
          <p:grpSpPr>
            <a:xfrm>
              <a:off x="784897" y="376045"/>
              <a:ext cx="398647" cy="397830"/>
              <a:chOff x="536581" y="1894593"/>
              <a:chExt cx="353944" cy="353250"/>
            </a:xfrm>
          </p:grpSpPr>
          <p:sp>
            <p:nvSpPr>
              <p:cNvPr id="2522" name="Google Shape;252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1" name="Google Shape;2531;p8"/>
            <p:cNvGrpSpPr/>
            <p:nvPr/>
          </p:nvGrpSpPr>
          <p:grpSpPr>
            <a:xfrm>
              <a:off x="1183541" y="376045"/>
              <a:ext cx="398647" cy="397830"/>
              <a:chOff x="536581" y="1894593"/>
              <a:chExt cx="353944" cy="353250"/>
            </a:xfrm>
          </p:grpSpPr>
          <p:sp>
            <p:nvSpPr>
              <p:cNvPr id="2532" name="Google Shape;253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1" name="Google Shape;2541;p8"/>
            <p:cNvGrpSpPr/>
            <p:nvPr/>
          </p:nvGrpSpPr>
          <p:grpSpPr>
            <a:xfrm>
              <a:off x="1582177" y="376045"/>
              <a:ext cx="398647" cy="397830"/>
              <a:chOff x="536581" y="1894593"/>
              <a:chExt cx="353944" cy="353250"/>
            </a:xfrm>
          </p:grpSpPr>
          <p:sp>
            <p:nvSpPr>
              <p:cNvPr id="2542" name="Google Shape;254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1" name="Google Shape;2551;p8"/>
            <p:cNvGrpSpPr/>
            <p:nvPr/>
          </p:nvGrpSpPr>
          <p:grpSpPr>
            <a:xfrm>
              <a:off x="1980821" y="376045"/>
              <a:ext cx="398647" cy="397830"/>
              <a:chOff x="536581" y="1894593"/>
              <a:chExt cx="353944" cy="353250"/>
            </a:xfrm>
          </p:grpSpPr>
          <p:sp>
            <p:nvSpPr>
              <p:cNvPr id="2552" name="Google Shape;255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1" name="Google Shape;2561;p8"/>
            <p:cNvGrpSpPr/>
            <p:nvPr/>
          </p:nvGrpSpPr>
          <p:grpSpPr>
            <a:xfrm>
              <a:off x="2379464" y="376045"/>
              <a:ext cx="398647" cy="397830"/>
              <a:chOff x="536581" y="1894593"/>
              <a:chExt cx="353944" cy="353250"/>
            </a:xfrm>
          </p:grpSpPr>
          <p:sp>
            <p:nvSpPr>
              <p:cNvPr id="2562" name="Google Shape;256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71" name="Google Shape;2571;p8"/>
            <p:cNvGrpSpPr/>
            <p:nvPr/>
          </p:nvGrpSpPr>
          <p:grpSpPr>
            <a:xfrm>
              <a:off x="2778107" y="376045"/>
              <a:ext cx="398647" cy="397830"/>
              <a:chOff x="536581" y="1894593"/>
              <a:chExt cx="353944" cy="353250"/>
            </a:xfrm>
          </p:grpSpPr>
          <p:sp>
            <p:nvSpPr>
              <p:cNvPr id="2572" name="Google Shape;257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1" name="Google Shape;2581;p8"/>
            <p:cNvGrpSpPr/>
            <p:nvPr/>
          </p:nvGrpSpPr>
          <p:grpSpPr>
            <a:xfrm>
              <a:off x="3176744" y="376045"/>
              <a:ext cx="398647" cy="397830"/>
              <a:chOff x="536581" y="1894593"/>
              <a:chExt cx="353944" cy="353250"/>
            </a:xfrm>
          </p:grpSpPr>
          <p:sp>
            <p:nvSpPr>
              <p:cNvPr id="2582" name="Google Shape;258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1" name="Google Shape;2591;p8"/>
            <p:cNvGrpSpPr/>
            <p:nvPr/>
          </p:nvGrpSpPr>
          <p:grpSpPr>
            <a:xfrm>
              <a:off x="3575387" y="376045"/>
              <a:ext cx="398647" cy="397830"/>
              <a:chOff x="536581" y="1894593"/>
              <a:chExt cx="353944" cy="353250"/>
            </a:xfrm>
          </p:grpSpPr>
          <p:sp>
            <p:nvSpPr>
              <p:cNvPr id="2592" name="Google Shape;259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1" name="Google Shape;2601;p8"/>
            <p:cNvGrpSpPr/>
            <p:nvPr/>
          </p:nvGrpSpPr>
          <p:grpSpPr>
            <a:xfrm>
              <a:off x="3974031" y="376045"/>
              <a:ext cx="398647" cy="397830"/>
              <a:chOff x="536581" y="1894593"/>
              <a:chExt cx="353944" cy="353250"/>
            </a:xfrm>
          </p:grpSpPr>
          <p:sp>
            <p:nvSpPr>
              <p:cNvPr id="2602" name="Google Shape;260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1" name="Google Shape;2611;p8"/>
            <p:cNvGrpSpPr/>
            <p:nvPr/>
          </p:nvGrpSpPr>
          <p:grpSpPr>
            <a:xfrm>
              <a:off x="4372674" y="376045"/>
              <a:ext cx="398647" cy="397830"/>
              <a:chOff x="536581" y="1894593"/>
              <a:chExt cx="353944" cy="353250"/>
            </a:xfrm>
          </p:grpSpPr>
          <p:sp>
            <p:nvSpPr>
              <p:cNvPr id="2612" name="Google Shape;261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1" name="Google Shape;2621;p8"/>
            <p:cNvGrpSpPr/>
            <p:nvPr/>
          </p:nvGrpSpPr>
          <p:grpSpPr>
            <a:xfrm>
              <a:off x="4771311" y="376045"/>
              <a:ext cx="398647" cy="397830"/>
              <a:chOff x="536581" y="1894593"/>
              <a:chExt cx="353944" cy="353250"/>
            </a:xfrm>
          </p:grpSpPr>
          <p:sp>
            <p:nvSpPr>
              <p:cNvPr id="2622" name="Google Shape;262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1" name="Google Shape;2631;p8"/>
            <p:cNvGrpSpPr/>
            <p:nvPr/>
          </p:nvGrpSpPr>
          <p:grpSpPr>
            <a:xfrm>
              <a:off x="5169954" y="376045"/>
              <a:ext cx="398647" cy="397830"/>
              <a:chOff x="536581" y="1894593"/>
              <a:chExt cx="353944" cy="353250"/>
            </a:xfrm>
          </p:grpSpPr>
          <p:sp>
            <p:nvSpPr>
              <p:cNvPr id="2632" name="Google Shape;263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1" name="Google Shape;2641;p8"/>
            <p:cNvGrpSpPr/>
            <p:nvPr/>
          </p:nvGrpSpPr>
          <p:grpSpPr>
            <a:xfrm>
              <a:off x="5568597" y="376045"/>
              <a:ext cx="398647" cy="397830"/>
              <a:chOff x="536581" y="1894593"/>
              <a:chExt cx="353944" cy="353250"/>
            </a:xfrm>
          </p:grpSpPr>
          <p:sp>
            <p:nvSpPr>
              <p:cNvPr id="2642" name="Google Shape;264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1" name="Google Shape;2651;p8"/>
            <p:cNvGrpSpPr/>
            <p:nvPr/>
          </p:nvGrpSpPr>
          <p:grpSpPr>
            <a:xfrm>
              <a:off x="5967241" y="376045"/>
              <a:ext cx="398647" cy="397830"/>
              <a:chOff x="536581" y="1894593"/>
              <a:chExt cx="353944" cy="353250"/>
            </a:xfrm>
          </p:grpSpPr>
          <p:sp>
            <p:nvSpPr>
              <p:cNvPr id="2652" name="Google Shape;265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1" name="Google Shape;2661;p8"/>
            <p:cNvGrpSpPr/>
            <p:nvPr/>
          </p:nvGrpSpPr>
          <p:grpSpPr>
            <a:xfrm>
              <a:off x="6365881" y="376045"/>
              <a:ext cx="398647" cy="397830"/>
              <a:chOff x="536581" y="1894593"/>
              <a:chExt cx="353944" cy="353250"/>
            </a:xfrm>
          </p:grpSpPr>
          <p:sp>
            <p:nvSpPr>
              <p:cNvPr id="2662" name="Google Shape;266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1" name="Google Shape;2671;p8"/>
            <p:cNvGrpSpPr/>
            <p:nvPr/>
          </p:nvGrpSpPr>
          <p:grpSpPr>
            <a:xfrm>
              <a:off x="6764524" y="376045"/>
              <a:ext cx="398647" cy="397830"/>
              <a:chOff x="536581" y="1894593"/>
              <a:chExt cx="353944" cy="353250"/>
            </a:xfrm>
          </p:grpSpPr>
          <p:sp>
            <p:nvSpPr>
              <p:cNvPr id="2672" name="Google Shape;267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1" name="Google Shape;2681;p8"/>
            <p:cNvGrpSpPr/>
            <p:nvPr/>
          </p:nvGrpSpPr>
          <p:grpSpPr>
            <a:xfrm>
              <a:off x="7163160" y="376045"/>
              <a:ext cx="398647" cy="397830"/>
              <a:chOff x="536581" y="1894593"/>
              <a:chExt cx="353944" cy="353250"/>
            </a:xfrm>
          </p:grpSpPr>
          <p:sp>
            <p:nvSpPr>
              <p:cNvPr id="2682" name="Google Shape;268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1" name="Google Shape;2691;p8"/>
            <p:cNvGrpSpPr/>
            <p:nvPr/>
          </p:nvGrpSpPr>
          <p:grpSpPr>
            <a:xfrm>
              <a:off x="7561804" y="376045"/>
              <a:ext cx="398647" cy="397830"/>
              <a:chOff x="536581" y="1894593"/>
              <a:chExt cx="353944" cy="353250"/>
            </a:xfrm>
          </p:grpSpPr>
          <p:sp>
            <p:nvSpPr>
              <p:cNvPr id="2692" name="Google Shape;269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1" name="Google Shape;2701;p8"/>
            <p:cNvGrpSpPr/>
            <p:nvPr/>
          </p:nvGrpSpPr>
          <p:grpSpPr>
            <a:xfrm>
              <a:off x="7960447" y="376045"/>
              <a:ext cx="398647" cy="397830"/>
              <a:chOff x="536581" y="1894593"/>
              <a:chExt cx="353944" cy="353250"/>
            </a:xfrm>
          </p:grpSpPr>
          <p:sp>
            <p:nvSpPr>
              <p:cNvPr id="2702" name="Google Shape;270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1" name="Google Shape;2711;p8"/>
            <p:cNvGrpSpPr/>
            <p:nvPr/>
          </p:nvGrpSpPr>
          <p:grpSpPr>
            <a:xfrm>
              <a:off x="8359091" y="376045"/>
              <a:ext cx="398647" cy="397830"/>
              <a:chOff x="536581" y="1894593"/>
              <a:chExt cx="353944" cy="353250"/>
            </a:xfrm>
          </p:grpSpPr>
          <p:sp>
            <p:nvSpPr>
              <p:cNvPr id="2712" name="Google Shape;271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1" name="Google Shape;2721;p8"/>
            <p:cNvGrpSpPr/>
            <p:nvPr/>
          </p:nvGrpSpPr>
          <p:grpSpPr>
            <a:xfrm>
              <a:off x="8757743" y="376045"/>
              <a:ext cx="398647" cy="397830"/>
              <a:chOff x="536581" y="1894593"/>
              <a:chExt cx="353944" cy="353250"/>
            </a:xfrm>
          </p:grpSpPr>
          <p:sp>
            <p:nvSpPr>
              <p:cNvPr id="2722" name="Google Shape;2722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731" name="Google Shape;2731;p8"/>
            <p:cNvCxnSpPr/>
            <p:nvPr/>
          </p:nvCxnSpPr>
          <p:spPr>
            <a:xfrm rot="10800000">
              <a:off x="-900" y="783120"/>
              <a:ext cx="9145800" cy="0"/>
            </a:xfrm>
            <a:prstGeom prst="straightConnector1">
              <a:avLst/>
            </a:prstGeom>
            <a:noFill/>
            <a:ln w="9525" cap="flat" cmpd="sng">
              <a:solidFill>
                <a:srgbClr val="1F21D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732" name="Google Shape;2732;p8"/>
            <p:cNvGrpSpPr/>
            <p:nvPr/>
          </p:nvGrpSpPr>
          <p:grpSpPr>
            <a:xfrm>
              <a:off x="-12389" y="4759632"/>
              <a:ext cx="398647" cy="397830"/>
              <a:chOff x="536581" y="1894593"/>
              <a:chExt cx="353944" cy="353250"/>
            </a:xfrm>
          </p:grpSpPr>
          <p:sp>
            <p:nvSpPr>
              <p:cNvPr id="2733" name="Google Shape;273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2" name="Google Shape;2742;p8"/>
            <p:cNvGrpSpPr/>
            <p:nvPr/>
          </p:nvGrpSpPr>
          <p:grpSpPr>
            <a:xfrm>
              <a:off x="386254" y="4759632"/>
              <a:ext cx="398647" cy="397830"/>
              <a:chOff x="536581" y="1894593"/>
              <a:chExt cx="353944" cy="353250"/>
            </a:xfrm>
          </p:grpSpPr>
          <p:sp>
            <p:nvSpPr>
              <p:cNvPr id="2743" name="Google Shape;274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2" name="Google Shape;2752;p8"/>
            <p:cNvGrpSpPr/>
            <p:nvPr/>
          </p:nvGrpSpPr>
          <p:grpSpPr>
            <a:xfrm>
              <a:off x="784897" y="4759632"/>
              <a:ext cx="398647" cy="397830"/>
              <a:chOff x="536581" y="1894593"/>
              <a:chExt cx="353944" cy="353250"/>
            </a:xfrm>
          </p:grpSpPr>
          <p:sp>
            <p:nvSpPr>
              <p:cNvPr id="2753" name="Google Shape;275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2" name="Google Shape;2762;p8"/>
            <p:cNvGrpSpPr/>
            <p:nvPr/>
          </p:nvGrpSpPr>
          <p:grpSpPr>
            <a:xfrm>
              <a:off x="1183541" y="4759632"/>
              <a:ext cx="398647" cy="397830"/>
              <a:chOff x="536581" y="1894593"/>
              <a:chExt cx="353944" cy="353250"/>
            </a:xfrm>
          </p:grpSpPr>
          <p:sp>
            <p:nvSpPr>
              <p:cNvPr id="2763" name="Google Shape;276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2" name="Google Shape;2772;p8"/>
            <p:cNvGrpSpPr/>
            <p:nvPr/>
          </p:nvGrpSpPr>
          <p:grpSpPr>
            <a:xfrm>
              <a:off x="1582177" y="4759632"/>
              <a:ext cx="398647" cy="397830"/>
              <a:chOff x="536581" y="1894593"/>
              <a:chExt cx="353944" cy="353250"/>
            </a:xfrm>
          </p:grpSpPr>
          <p:sp>
            <p:nvSpPr>
              <p:cNvPr id="2773" name="Google Shape;277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2" name="Google Shape;2782;p8"/>
            <p:cNvGrpSpPr/>
            <p:nvPr/>
          </p:nvGrpSpPr>
          <p:grpSpPr>
            <a:xfrm>
              <a:off x="1980821" y="4759632"/>
              <a:ext cx="398647" cy="397830"/>
              <a:chOff x="536581" y="1894593"/>
              <a:chExt cx="353944" cy="353250"/>
            </a:xfrm>
          </p:grpSpPr>
          <p:sp>
            <p:nvSpPr>
              <p:cNvPr id="2783" name="Google Shape;278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2" name="Google Shape;2792;p8"/>
            <p:cNvGrpSpPr/>
            <p:nvPr/>
          </p:nvGrpSpPr>
          <p:grpSpPr>
            <a:xfrm>
              <a:off x="2379464" y="4759632"/>
              <a:ext cx="398647" cy="397830"/>
              <a:chOff x="536581" y="1894593"/>
              <a:chExt cx="353944" cy="353250"/>
            </a:xfrm>
          </p:grpSpPr>
          <p:sp>
            <p:nvSpPr>
              <p:cNvPr id="2793" name="Google Shape;279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2" name="Google Shape;2802;p8"/>
            <p:cNvGrpSpPr/>
            <p:nvPr/>
          </p:nvGrpSpPr>
          <p:grpSpPr>
            <a:xfrm>
              <a:off x="2778107" y="4759632"/>
              <a:ext cx="398647" cy="397830"/>
              <a:chOff x="536581" y="1894593"/>
              <a:chExt cx="353944" cy="353250"/>
            </a:xfrm>
          </p:grpSpPr>
          <p:sp>
            <p:nvSpPr>
              <p:cNvPr id="2803" name="Google Shape;280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2" name="Google Shape;2812;p8"/>
            <p:cNvGrpSpPr/>
            <p:nvPr/>
          </p:nvGrpSpPr>
          <p:grpSpPr>
            <a:xfrm>
              <a:off x="3176744" y="4759632"/>
              <a:ext cx="398647" cy="397830"/>
              <a:chOff x="536581" y="1894593"/>
              <a:chExt cx="353944" cy="353250"/>
            </a:xfrm>
          </p:grpSpPr>
          <p:sp>
            <p:nvSpPr>
              <p:cNvPr id="2813" name="Google Shape;281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2" name="Google Shape;2822;p8"/>
            <p:cNvGrpSpPr/>
            <p:nvPr/>
          </p:nvGrpSpPr>
          <p:grpSpPr>
            <a:xfrm>
              <a:off x="3575387" y="4759632"/>
              <a:ext cx="398647" cy="397830"/>
              <a:chOff x="536581" y="1894593"/>
              <a:chExt cx="353944" cy="353250"/>
            </a:xfrm>
          </p:grpSpPr>
          <p:sp>
            <p:nvSpPr>
              <p:cNvPr id="2823" name="Google Shape;282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2" name="Google Shape;2832;p8"/>
            <p:cNvGrpSpPr/>
            <p:nvPr/>
          </p:nvGrpSpPr>
          <p:grpSpPr>
            <a:xfrm>
              <a:off x="3974031" y="4759632"/>
              <a:ext cx="398647" cy="397830"/>
              <a:chOff x="536581" y="1894593"/>
              <a:chExt cx="353944" cy="353250"/>
            </a:xfrm>
          </p:grpSpPr>
          <p:sp>
            <p:nvSpPr>
              <p:cNvPr id="2833" name="Google Shape;283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2" name="Google Shape;2842;p8"/>
            <p:cNvGrpSpPr/>
            <p:nvPr/>
          </p:nvGrpSpPr>
          <p:grpSpPr>
            <a:xfrm>
              <a:off x="4372674" y="4759632"/>
              <a:ext cx="398647" cy="397830"/>
              <a:chOff x="536581" y="1894593"/>
              <a:chExt cx="353944" cy="353250"/>
            </a:xfrm>
          </p:grpSpPr>
          <p:sp>
            <p:nvSpPr>
              <p:cNvPr id="2843" name="Google Shape;284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2" name="Google Shape;2852;p8"/>
            <p:cNvGrpSpPr/>
            <p:nvPr/>
          </p:nvGrpSpPr>
          <p:grpSpPr>
            <a:xfrm>
              <a:off x="4771311" y="4759632"/>
              <a:ext cx="398647" cy="397830"/>
              <a:chOff x="536581" y="1894593"/>
              <a:chExt cx="353944" cy="353250"/>
            </a:xfrm>
          </p:grpSpPr>
          <p:sp>
            <p:nvSpPr>
              <p:cNvPr id="2853" name="Google Shape;285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2" name="Google Shape;2862;p8"/>
            <p:cNvGrpSpPr/>
            <p:nvPr/>
          </p:nvGrpSpPr>
          <p:grpSpPr>
            <a:xfrm>
              <a:off x="5169954" y="4759632"/>
              <a:ext cx="398647" cy="397830"/>
              <a:chOff x="536581" y="1894593"/>
              <a:chExt cx="353944" cy="353250"/>
            </a:xfrm>
          </p:grpSpPr>
          <p:sp>
            <p:nvSpPr>
              <p:cNvPr id="2863" name="Google Shape;286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2" name="Google Shape;2872;p8"/>
            <p:cNvGrpSpPr/>
            <p:nvPr/>
          </p:nvGrpSpPr>
          <p:grpSpPr>
            <a:xfrm>
              <a:off x="5568597" y="4759632"/>
              <a:ext cx="398647" cy="397830"/>
              <a:chOff x="536581" y="1894593"/>
              <a:chExt cx="353944" cy="353250"/>
            </a:xfrm>
          </p:grpSpPr>
          <p:sp>
            <p:nvSpPr>
              <p:cNvPr id="2873" name="Google Shape;287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2" name="Google Shape;2882;p8"/>
            <p:cNvGrpSpPr/>
            <p:nvPr/>
          </p:nvGrpSpPr>
          <p:grpSpPr>
            <a:xfrm>
              <a:off x="5967241" y="4759632"/>
              <a:ext cx="398647" cy="397830"/>
              <a:chOff x="536581" y="1894593"/>
              <a:chExt cx="353944" cy="353250"/>
            </a:xfrm>
          </p:grpSpPr>
          <p:sp>
            <p:nvSpPr>
              <p:cNvPr id="2883" name="Google Shape;288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2" name="Google Shape;2892;p8"/>
            <p:cNvGrpSpPr/>
            <p:nvPr/>
          </p:nvGrpSpPr>
          <p:grpSpPr>
            <a:xfrm>
              <a:off x="6365881" y="4759632"/>
              <a:ext cx="398647" cy="397830"/>
              <a:chOff x="536581" y="1894593"/>
              <a:chExt cx="353944" cy="353250"/>
            </a:xfrm>
          </p:grpSpPr>
          <p:sp>
            <p:nvSpPr>
              <p:cNvPr id="2893" name="Google Shape;289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2" name="Google Shape;2902;p8"/>
            <p:cNvGrpSpPr/>
            <p:nvPr/>
          </p:nvGrpSpPr>
          <p:grpSpPr>
            <a:xfrm>
              <a:off x="6764524" y="4759632"/>
              <a:ext cx="398647" cy="397830"/>
              <a:chOff x="536581" y="1894593"/>
              <a:chExt cx="353944" cy="353250"/>
            </a:xfrm>
          </p:grpSpPr>
          <p:sp>
            <p:nvSpPr>
              <p:cNvPr id="2903" name="Google Shape;290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2" name="Google Shape;2912;p8"/>
            <p:cNvGrpSpPr/>
            <p:nvPr/>
          </p:nvGrpSpPr>
          <p:grpSpPr>
            <a:xfrm>
              <a:off x="7163160" y="4759632"/>
              <a:ext cx="398647" cy="397830"/>
              <a:chOff x="536581" y="1894593"/>
              <a:chExt cx="353944" cy="353250"/>
            </a:xfrm>
          </p:grpSpPr>
          <p:sp>
            <p:nvSpPr>
              <p:cNvPr id="2913" name="Google Shape;291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2" name="Google Shape;2922;p8"/>
            <p:cNvGrpSpPr/>
            <p:nvPr/>
          </p:nvGrpSpPr>
          <p:grpSpPr>
            <a:xfrm>
              <a:off x="7561804" y="4759632"/>
              <a:ext cx="398647" cy="397830"/>
              <a:chOff x="536581" y="1894593"/>
              <a:chExt cx="353944" cy="353250"/>
            </a:xfrm>
          </p:grpSpPr>
          <p:sp>
            <p:nvSpPr>
              <p:cNvPr id="2923" name="Google Shape;292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2" name="Google Shape;2932;p8"/>
            <p:cNvGrpSpPr/>
            <p:nvPr/>
          </p:nvGrpSpPr>
          <p:grpSpPr>
            <a:xfrm>
              <a:off x="7960447" y="4759632"/>
              <a:ext cx="398647" cy="397830"/>
              <a:chOff x="536581" y="1894593"/>
              <a:chExt cx="353944" cy="353250"/>
            </a:xfrm>
          </p:grpSpPr>
          <p:sp>
            <p:nvSpPr>
              <p:cNvPr id="2933" name="Google Shape;293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2" name="Google Shape;2942;p8"/>
            <p:cNvGrpSpPr/>
            <p:nvPr/>
          </p:nvGrpSpPr>
          <p:grpSpPr>
            <a:xfrm>
              <a:off x="8359091" y="4759632"/>
              <a:ext cx="398647" cy="397830"/>
              <a:chOff x="536581" y="1894593"/>
              <a:chExt cx="353944" cy="353250"/>
            </a:xfrm>
          </p:grpSpPr>
          <p:sp>
            <p:nvSpPr>
              <p:cNvPr id="2943" name="Google Shape;294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2" name="Google Shape;2952;p8"/>
            <p:cNvGrpSpPr/>
            <p:nvPr/>
          </p:nvGrpSpPr>
          <p:grpSpPr>
            <a:xfrm>
              <a:off x="8757743" y="4759632"/>
              <a:ext cx="398647" cy="397830"/>
              <a:chOff x="536581" y="1894593"/>
              <a:chExt cx="353944" cy="353250"/>
            </a:xfrm>
          </p:grpSpPr>
          <p:sp>
            <p:nvSpPr>
              <p:cNvPr id="2953" name="Google Shape;295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2" name="Google Shape;2962;p8"/>
            <p:cNvGrpSpPr/>
            <p:nvPr/>
          </p:nvGrpSpPr>
          <p:grpSpPr>
            <a:xfrm>
              <a:off x="-12389" y="4361844"/>
              <a:ext cx="398647" cy="397830"/>
              <a:chOff x="536581" y="1894593"/>
              <a:chExt cx="353944" cy="353250"/>
            </a:xfrm>
          </p:grpSpPr>
          <p:sp>
            <p:nvSpPr>
              <p:cNvPr id="2963" name="Google Shape;296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2" name="Google Shape;2972;p8"/>
            <p:cNvGrpSpPr/>
            <p:nvPr/>
          </p:nvGrpSpPr>
          <p:grpSpPr>
            <a:xfrm>
              <a:off x="386254" y="4361844"/>
              <a:ext cx="398647" cy="397830"/>
              <a:chOff x="536581" y="1894593"/>
              <a:chExt cx="353944" cy="353250"/>
            </a:xfrm>
          </p:grpSpPr>
          <p:sp>
            <p:nvSpPr>
              <p:cNvPr id="2973" name="Google Shape;297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2" name="Google Shape;2982;p8"/>
            <p:cNvGrpSpPr/>
            <p:nvPr/>
          </p:nvGrpSpPr>
          <p:grpSpPr>
            <a:xfrm>
              <a:off x="784897" y="4361844"/>
              <a:ext cx="398647" cy="397830"/>
              <a:chOff x="536581" y="1894593"/>
              <a:chExt cx="353944" cy="353250"/>
            </a:xfrm>
          </p:grpSpPr>
          <p:sp>
            <p:nvSpPr>
              <p:cNvPr id="2983" name="Google Shape;298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92" name="Google Shape;2992;p8"/>
            <p:cNvGrpSpPr/>
            <p:nvPr/>
          </p:nvGrpSpPr>
          <p:grpSpPr>
            <a:xfrm>
              <a:off x="1183541" y="4361844"/>
              <a:ext cx="398647" cy="397830"/>
              <a:chOff x="536581" y="1894593"/>
              <a:chExt cx="353944" cy="353250"/>
            </a:xfrm>
          </p:grpSpPr>
          <p:sp>
            <p:nvSpPr>
              <p:cNvPr id="2993" name="Google Shape;299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2" name="Google Shape;3002;p8"/>
            <p:cNvGrpSpPr/>
            <p:nvPr/>
          </p:nvGrpSpPr>
          <p:grpSpPr>
            <a:xfrm>
              <a:off x="1582177" y="4361844"/>
              <a:ext cx="398647" cy="397830"/>
              <a:chOff x="536581" y="1894593"/>
              <a:chExt cx="353944" cy="353250"/>
            </a:xfrm>
          </p:grpSpPr>
          <p:sp>
            <p:nvSpPr>
              <p:cNvPr id="3003" name="Google Shape;300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2" name="Google Shape;3012;p8"/>
            <p:cNvGrpSpPr/>
            <p:nvPr/>
          </p:nvGrpSpPr>
          <p:grpSpPr>
            <a:xfrm>
              <a:off x="1980821" y="4361844"/>
              <a:ext cx="398647" cy="397830"/>
              <a:chOff x="536581" y="1894593"/>
              <a:chExt cx="353944" cy="353250"/>
            </a:xfrm>
          </p:grpSpPr>
          <p:sp>
            <p:nvSpPr>
              <p:cNvPr id="3013" name="Google Shape;301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2" name="Google Shape;3022;p8"/>
            <p:cNvGrpSpPr/>
            <p:nvPr/>
          </p:nvGrpSpPr>
          <p:grpSpPr>
            <a:xfrm>
              <a:off x="2379464" y="4361844"/>
              <a:ext cx="398647" cy="397830"/>
              <a:chOff x="536581" y="1894593"/>
              <a:chExt cx="353944" cy="353250"/>
            </a:xfrm>
          </p:grpSpPr>
          <p:sp>
            <p:nvSpPr>
              <p:cNvPr id="3023" name="Google Shape;302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32" name="Google Shape;3032;p8"/>
            <p:cNvGrpSpPr/>
            <p:nvPr/>
          </p:nvGrpSpPr>
          <p:grpSpPr>
            <a:xfrm>
              <a:off x="2778107" y="4361844"/>
              <a:ext cx="398647" cy="397830"/>
              <a:chOff x="536581" y="1894593"/>
              <a:chExt cx="353944" cy="353250"/>
            </a:xfrm>
          </p:grpSpPr>
          <p:sp>
            <p:nvSpPr>
              <p:cNvPr id="3033" name="Google Shape;303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2" name="Google Shape;3042;p8"/>
            <p:cNvGrpSpPr/>
            <p:nvPr/>
          </p:nvGrpSpPr>
          <p:grpSpPr>
            <a:xfrm>
              <a:off x="3176744" y="4361844"/>
              <a:ext cx="398647" cy="397830"/>
              <a:chOff x="536581" y="1894593"/>
              <a:chExt cx="353944" cy="353250"/>
            </a:xfrm>
          </p:grpSpPr>
          <p:sp>
            <p:nvSpPr>
              <p:cNvPr id="3043" name="Google Shape;304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2" name="Google Shape;3052;p8"/>
            <p:cNvGrpSpPr/>
            <p:nvPr/>
          </p:nvGrpSpPr>
          <p:grpSpPr>
            <a:xfrm>
              <a:off x="3575387" y="4361844"/>
              <a:ext cx="398647" cy="397830"/>
              <a:chOff x="536581" y="1894593"/>
              <a:chExt cx="353944" cy="353250"/>
            </a:xfrm>
          </p:grpSpPr>
          <p:sp>
            <p:nvSpPr>
              <p:cNvPr id="3053" name="Google Shape;305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2" name="Google Shape;3062;p8"/>
            <p:cNvGrpSpPr/>
            <p:nvPr/>
          </p:nvGrpSpPr>
          <p:grpSpPr>
            <a:xfrm>
              <a:off x="3974031" y="4361844"/>
              <a:ext cx="398647" cy="397830"/>
              <a:chOff x="536581" y="1894593"/>
              <a:chExt cx="353944" cy="353250"/>
            </a:xfrm>
          </p:grpSpPr>
          <p:sp>
            <p:nvSpPr>
              <p:cNvPr id="3063" name="Google Shape;306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2" name="Google Shape;3072;p8"/>
            <p:cNvGrpSpPr/>
            <p:nvPr/>
          </p:nvGrpSpPr>
          <p:grpSpPr>
            <a:xfrm>
              <a:off x="4372674" y="4361844"/>
              <a:ext cx="398647" cy="397830"/>
              <a:chOff x="536581" y="1894593"/>
              <a:chExt cx="353944" cy="353250"/>
            </a:xfrm>
          </p:grpSpPr>
          <p:sp>
            <p:nvSpPr>
              <p:cNvPr id="3073" name="Google Shape;307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2" name="Google Shape;3082;p8"/>
            <p:cNvGrpSpPr/>
            <p:nvPr/>
          </p:nvGrpSpPr>
          <p:grpSpPr>
            <a:xfrm>
              <a:off x="4771311" y="4361844"/>
              <a:ext cx="398647" cy="397830"/>
              <a:chOff x="536581" y="1894593"/>
              <a:chExt cx="353944" cy="353250"/>
            </a:xfrm>
          </p:grpSpPr>
          <p:sp>
            <p:nvSpPr>
              <p:cNvPr id="3083" name="Google Shape;308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2" name="Google Shape;3092;p8"/>
            <p:cNvGrpSpPr/>
            <p:nvPr/>
          </p:nvGrpSpPr>
          <p:grpSpPr>
            <a:xfrm>
              <a:off x="5169954" y="4361844"/>
              <a:ext cx="398647" cy="397830"/>
              <a:chOff x="536581" y="1894593"/>
              <a:chExt cx="353944" cy="353250"/>
            </a:xfrm>
          </p:grpSpPr>
          <p:sp>
            <p:nvSpPr>
              <p:cNvPr id="3093" name="Google Shape;309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2" name="Google Shape;3102;p8"/>
            <p:cNvGrpSpPr/>
            <p:nvPr/>
          </p:nvGrpSpPr>
          <p:grpSpPr>
            <a:xfrm>
              <a:off x="5568597" y="4361844"/>
              <a:ext cx="398647" cy="397830"/>
              <a:chOff x="536581" y="1894593"/>
              <a:chExt cx="353944" cy="353250"/>
            </a:xfrm>
          </p:grpSpPr>
          <p:sp>
            <p:nvSpPr>
              <p:cNvPr id="3103" name="Google Shape;310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2" name="Google Shape;3112;p8"/>
            <p:cNvGrpSpPr/>
            <p:nvPr/>
          </p:nvGrpSpPr>
          <p:grpSpPr>
            <a:xfrm>
              <a:off x="5967241" y="4361844"/>
              <a:ext cx="398647" cy="397830"/>
              <a:chOff x="536581" y="1894593"/>
              <a:chExt cx="353944" cy="353250"/>
            </a:xfrm>
          </p:grpSpPr>
          <p:sp>
            <p:nvSpPr>
              <p:cNvPr id="3113" name="Google Shape;311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2" name="Google Shape;3122;p8"/>
            <p:cNvGrpSpPr/>
            <p:nvPr/>
          </p:nvGrpSpPr>
          <p:grpSpPr>
            <a:xfrm>
              <a:off x="6365881" y="4361844"/>
              <a:ext cx="398647" cy="397830"/>
              <a:chOff x="536581" y="1894593"/>
              <a:chExt cx="353944" cy="353250"/>
            </a:xfrm>
          </p:grpSpPr>
          <p:sp>
            <p:nvSpPr>
              <p:cNvPr id="3123" name="Google Shape;312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2" name="Google Shape;3132;p8"/>
            <p:cNvGrpSpPr/>
            <p:nvPr/>
          </p:nvGrpSpPr>
          <p:grpSpPr>
            <a:xfrm>
              <a:off x="6764524" y="4361844"/>
              <a:ext cx="398647" cy="397830"/>
              <a:chOff x="536581" y="1894593"/>
              <a:chExt cx="353944" cy="353250"/>
            </a:xfrm>
          </p:grpSpPr>
          <p:sp>
            <p:nvSpPr>
              <p:cNvPr id="3133" name="Google Shape;313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2" name="Google Shape;3142;p8"/>
            <p:cNvGrpSpPr/>
            <p:nvPr/>
          </p:nvGrpSpPr>
          <p:grpSpPr>
            <a:xfrm>
              <a:off x="7163160" y="4361844"/>
              <a:ext cx="398647" cy="397830"/>
              <a:chOff x="536581" y="1894593"/>
              <a:chExt cx="353944" cy="353250"/>
            </a:xfrm>
          </p:grpSpPr>
          <p:sp>
            <p:nvSpPr>
              <p:cNvPr id="3143" name="Google Shape;314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2" name="Google Shape;3152;p8"/>
            <p:cNvGrpSpPr/>
            <p:nvPr/>
          </p:nvGrpSpPr>
          <p:grpSpPr>
            <a:xfrm>
              <a:off x="7561804" y="4361844"/>
              <a:ext cx="398647" cy="397830"/>
              <a:chOff x="536581" y="1894593"/>
              <a:chExt cx="353944" cy="353250"/>
            </a:xfrm>
          </p:grpSpPr>
          <p:sp>
            <p:nvSpPr>
              <p:cNvPr id="3153" name="Google Shape;315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2" name="Google Shape;3162;p8"/>
            <p:cNvGrpSpPr/>
            <p:nvPr/>
          </p:nvGrpSpPr>
          <p:grpSpPr>
            <a:xfrm>
              <a:off x="7960447" y="4361844"/>
              <a:ext cx="398647" cy="397830"/>
              <a:chOff x="536581" y="1894593"/>
              <a:chExt cx="353944" cy="353250"/>
            </a:xfrm>
          </p:grpSpPr>
          <p:sp>
            <p:nvSpPr>
              <p:cNvPr id="3163" name="Google Shape;316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2" name="Google Shape;3172;p8"/>
            <p:cNvGrpSpPr/>
            <p:nvPr/>
          </p:nvGrpSpPr>
          <p:grpSpPr>
            <a:xfrm>
              <a:off x="8359091" y="4361844"/>
              <a:ext cx="398647" cy="397830"/>
              <a:chOff x="536581" y="1894593"/>
              <a:chExt cx="353944" cy="353250"/>
            </a:xfrm>
          </p:grpSpPr>
          <p:sp>
            <p:nvSpPr>
              <p:cNvPr id="3173" name="Google Shape;317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2" name="Google Shape;3182;p8"/>
            <p:cNvGrpSpPr/>
            <p:nvPr/>
          </p:nvGrpSpPr>
          <p:grpSpPr>
            <a:xfrm>
              <a:off x="8757743" y="4361844"/>
              <a:ext cx="398647" cy="397830"/>
              <a:chOff x="536581" y="1894593"/>
              <a:chExt cx="353944" cy="353250"/>
            </a:xfrm>
          </p:grpSpPr>
          <p:sp>
            <p:nvSpPr>
              <p:cNvPr id="3183" name="Google Shape;3183;p8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8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8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8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8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8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8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8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8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192" name="Google Shape;3192;p8"/>
            <p:cNvCxnSpPr/>
            <p:nvPr/>
          </p:nvCxnSpPr>
          <p:spPr>
            <a:xfrm rot="10800000">
              <a:off x="-600" y="4761616"/>
              <a:ext cx="9145200" cy="0"/>
            </a:xfrm>
            <a:prstGeom prst="straightConnector1">
              <a:avLst/>
            </a:prstGeom>
            <a:noFill/>
            <a:ln w="9525" cap="flat" cmpd="sng">
              <a:solidFill>
                <a:srgbClr val="1F21D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Google Shape;3194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95" name="Google Shape;3195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7" name="Google Shape;3197;p10"/>
          <p:cNvGrpSpPr/>
          <p:nvPr/>
        </p:nvGrpSpPr>
        <p:grpSpPr>
          <a:xfrm>
            <a:off x="-900" y="366401"/>
            <a:ext cx="9157289" cy="4396199"/>
            <a:chOff x="-900" y="366401"/>
            <a:chExt cx="9157289" cy="4396199"/>
          </a:xfrm>
        </p:grpSpPr>
        <p:cxnSp>
          <p:nvCxnSpPr>
            <p:cNvPr id="3198" name="Google Shape;3198;p10"/>
            <p:cNvCxnSpPr/>
            <p:nvPr/>
          </p:nvCxnSpPr>
          <p:spPr>
            <a:xfrm rot="10800000">
              <a:off x="-900" y="366401"/>
              <a:ext cx="9145800" cy="0"/>
            </a:xfrm>
            <a:prstGeom prst="straightConnector1">
              <a:avLst/>
            </a:prstGeom>
            <a:noFill/>
            <a:ln w="9525" cap="flat" cmpd="sng">
              <a:solidFill>
                <a:srgbClr val="1F21D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199" name="Google Shape;3199;p10"/>
            <p:cNvGrpSpPr/>
            <p:nvPr/>
          </p:nvGrpSpPr>
          <p:grpSpPr>
            <a:xfrm>
              <a:off x="7561804" y="376045"/>
              <a:ext cx="398647" cy="397830"/>
              <a:chOff x="536581" y="1894593"/>
              <a:chExt cx="353944" cy="353250"/>
            </a:xfrm>
          </p:grpSpPr>
          <p:sp>
            <p:nvSpPr>
              <p:cNvPr id="3200" name="Google Shape;320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9" name="Google Shape;3209;p10"/>
            <p:cNvGrpSpPr/>
            <p:nvPr/>
          </p:nvGrpSpPr>
          <p:grpSpPr>
            <a:xfrm>
              <a:off x="7960447" y="376045"/>
              <a:ext cx="398647" cy="397830"/>
              <a:chOff x="536581" y="1894593"/>
              <a:chExt cx="353944" cy="353250"/>
            </a:xfrm>
          </p:grpSpPr>
          <p:sp>
            <p:nvSpPr>
              <p:cNvPr id="3210" name="Google Shape;321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9" name="Google Shape;3219;p10"/>
            <p:cNvGrpSpPr/>
            <p:nvPr/>
          </p:nvGrpSpPr>
          <p:grpSpPr>
            <a:xfrm>
              <a:off x="8359091" y="376045"/>
              <a:ext cx="398647" cy="397830"/>
              <a:chOff x="536581" y="1894593"/>
              <a:chExt cx="353944" cy="353250"/>
            </a:xfrm>
          </p:grpSpPr>
          <p:sp>
            <p:nvSpPr>
              <p:cNvPr id="3220" name="Google Shape;322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9" name="Google Shape;3229;p10"/>
            <p:cNvGrpSpPr/>
            <p:nvPr/>
          </p:nvGrpSpPr>
          <p:grpSpPr>
            <a:xfrm>
              <a:off x="7561804" y="773847"/>
              <a:ext cx="398647" cy="397830"/>
              <a:chOff x="536581" y="1894593"/>
              <a:chExt cx="353944" cy="353250"/>
            </a:xfrm>
          </p:grpSpPr>
          <p:sp>
            <p:nvSpPr>
              <p:cNvPr id="3230" name="Google Shape;323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9" name="Google Shape;3239;p10"/>
            <p:cNvGrpSpPr/>
            <p:nvPr/>
          </p:nvGrpSpPr>
          <p:grpSpPr>
            <a:xfrm>
              <a:off x="7960447" y="773847"/>
              <a:ext cx="398647" cy="397830"/>
              <a:chOff x="536581" y="1894593"/>
              <a:chExt cx="353944" cy="353250"/>
            </a:xfrm>
          </p:grpSpPr>
          <p:sp>
            <p:nvSpPr>
              <p:cNvPr id="3240" name="Google Shape;324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9" name="Google Shape;3249;p10"/>
            <p:cNvGrpSpPr/>
            <p:nvPr/>
          </p:nvGrpSpPr>
          <p:grpSpPr>
            <a:xfrm>
              <a:off x="8359091" y="773847"/>
              <a:ext cx="398647" cy="397830"/>
              <a:chOff x="536581" y="1894593"/>
              <a:chExt cx="353944" cy="353250"/>
            </a:xfrm>
          </p:grpSpPr>
          <p:sp>
            <p:nvSpPr>
              <p:cNvPr id="3250" name="Google Shape;325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9" name="Google Shape;3259;p10"/>
            <p:cNvGrpSpPr/>
            <p:nvPr/>
          </p:nvGrpSpPr>
          <p:grpSpPr>
            <a:xfrm>
              <a:off x="7561804" y="1171649"/>
              <a:ext cx="398647" cy="397830"/>
              <a:chOff x="536581" y="1894593"/>
              <a:chExt cx="353944" cy="353250"/>
            </a:xfrm>
          </p:grpSpPr>
          <p:sp>
            <p:nvSpPr>
              <p:cNvPr id="3260" name="Google Shape;326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9" name="Google Shape;3269;p10"/>
            <p:cNvGrpSpPr/>
            <p:nvPr/>
          </p:nvGrpSpPr>
          <p:grpSpPr>
            <a:xfrm>
              <a:off x="7960447" y="1171649"/>
              <a:ext cx="398647" cy="397830"/>
              <a:chOff x="536581" y="1894593"/>
              <a:chExt cx="353944" cy="353250"/>
            </a:xfrm>
          </p:grpSpPr>
          <p:sp>
            <p:nvSpPr>
              <p:cNvPr id="3270" name="Google Shape;327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9" name="Google Shape;3279;p10"/>
            <p:cNvGrpSpPr/>
            <p:nvPr/>
          </p:nvGrpSpPr>
          <p:grpSpPr>
            <a:xfrm>
              <a:off x="8359091" y="1171649"/>
              <a:ext cx="398647" cy="397830"/>
              <a:chOff x="536581" y="1894593"/>
              <a:chExt cx="353944" cy="353250"/>
            </a:xfrm>
          </p:grpSpPr>
          <p:sp>
            <p:nvSpPr>
              <p:cNvPr id="3280" name="Google Shape;328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9" name="Google Shape;3289;p10"/>
            <p:cNvGrpSpPr/>
            <p:nvPr/>
          </p:nvGrpSpPr>
          <p:grpSpPr>
            <a:xfrm>
              <a:off x="7561804" y="1577233"/>
              <a:ext cx="398647" cy="397830"/>
              <a:chOff x="536581" y="1894593"/>
              <a:chExt cx="353944" cy="353250"/>
            </a:xfrm>
          </p:grpSpPr>
          <p:sp>
            <p:nvSpPr>
              <p:cNvPr id="3290" name="Google Shape;329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9" name="Google Shape;3299;p10"/>
            <p:cNvGrpSpPr/>
            <p:nvPr/>
          </p:nvGrpSpPr>
          <p:grpSpPr>
            <a:xfrm>
              <a:off x="7960447" y="1577233"/>
              <a:ext cx="398647" cy="397830"/>
              <a:chOff x="536581" y="1894593"/>
              <a:chExt cx="353944" cy="353250"/>
            </a:xfrm>
          </p:grpSpPr>
          <p:sp>
            <p:nvSpPr>
              <p:cNvPr id="3300" name="Google Shape;330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9" name="Google Shape;3309;p10"/>
            <p:cNvGrpSpPr/>
            <p:nvPr/>
          </p:nvGrpSpPr>
          <p:grpSpPr>
            <a:xfrm>
              <a:off x="8359091" y="1577233"/>
              <a:ext cx="398647" cy="397830"/>
              <a:chOff x="536581" y="1894593"/>
              <a:chExt cx="353944" cy="353250"/>
            </a:xfrm>
          </p:grpSpPr>
          <p:sp>
            <p:nvSpPr>
              <p:cNvPr id="3310" name="Google Shape;331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9" name="Google Shape;3319;p10"/>
            <p:cNvGrpSpPr/>
            <p:nvPr/>
          </p:nvGrpSpPr>
          <p:grpSpPr>
            <a:xfrm>
              <a:off x="7561804" y="1975035"/>
              <a:ext cx="398647" cy="397830"/>
              <a:chOff x="536581" y="1894593"/>
              <a:chExt cx="353944" cy="353250"/>
            </a:xfrm>
          </p:grpSpPr>
          <p:sp>
            <p:nvSpPr>
              <p:cNvPr id="3320" name="Google Shape;332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29" name="Google Shape;3329;p10"/>
            <p:cNvGrpSpPr/>
            <p:nvPr/>
          </p:nvGrpSpPr>
          <p:grpSpPr>
            <a:xfrm>
              <a:off x="7960447" y="1975035"/>
              <a:ext cx="398647" cy="397830"/>
              <a:chOff x="536581" y="1894593"/>
              <a:chExt cx="353944" cy="353250"/>
            </a:xfrm>
          </p:grpSpPr>
          <p:sp>
            <p:nvSpPr>
              <p:cNvPr id="3330" name="Google Shape;333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39" name="Google Shape;3339;p10"/>
            <p:cNvGrpSpPr/>
            <p:nvPr/>
          </p:nvGrpSpPr>
          <p:grpSpPr>
            <a:xfrm>
              <a:off x="8359091" y="1975035"/>
              <a:ext cx="398647" cy="397830"/>
              <a:chOff x="536581" y="1894593"/>
              <a:chExt cx="353944" cy="353250"/>
            </a:xfrm>
          </p:grpSpPr>
          <p:sp>
            <p:nvSpPr>
              <p:cNvPr id="3340" name="Google Shape;334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9" name="Google Shape;3349;p10"/>
            <p:cNvGrpSpPr/>
            <p:nvPr/>
          </p:nvGrpSpPr>
          <p:grpSpPr>
            <a:xfrm>
              <a:off x="7561804" y="2372836"/>
              <a:ext cx="398647" cy="397830"/>
              <a:chOff x="536581" y="1894593"/>
              <a:chExt cx="353944" cy="353250"/>
            </a:xfrm>
          </p:grpSpPr>
          <p:sp>
            <p:nvSpPr>
              <p:cNvPr id="3350" name="Google Shape;335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9" name="Google Shape;3359;p10"/>
            <p:cNvGrpSpPr/>
            <p:nvPr/>
          </p:nvGrpSpPr>
          <p:grpSpPr>
            <a:xfrm>
              <a:off x="7960447" y="2372836"/>
              <a:ext cx="398647" cy="397830"/>
              <a:chOff x="536581" y="1894593"/>
              <a:chExt cx="353944" cy="353250"/>
            </a:xfrm>
          </p:grpSpPr>
          <p:sp>
            <p:nvSpPr>
              <p:cNvPr id="3360" name="Google Shape;336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9" name="Google Shape;3369;p10"/>
            <p:cNvGrpSpPr/>
            <p:nvPr/>
          </p:nvGrpSpPr>
          <p:grpSpPr>
            <a:xfrm>
              <a:off x="8359091" y="2372836"/>
              <a:ext cx="398647" cy="397830"/>
              <a:chOff x="536581" y="1894593"/>
              <a:chExt cx="353944" cy="353250"/>
            </a:xfrm>
          </p:grpSpPr>
          <p:sp>
            <p:nvSpPr>
              <p:cNvPr id="3370" name="Google Shape;337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9" name="Google Shape;3379;p10"/>
            <p:cNvGrpSpPr/>
            <p:nvPr/>
          </p:nvGrpSpPr>
          <p:grpSpPr>
            <a:xfrm>
              <a:off x="7561804" y="2770638"/>
              <a:ext cx="398647" cy="397830"/>
              <a:chOff x="536581" y="1894593"/>
              <a:chExt cx="353944" cy="353250"/>
            </a:xfrm>
          </p:grpSpPr>
          <p:sp>
            <p:nvSpPr>
              <p:cNvPr id="3380" name="Google Shape;338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9" name="Google Shape;3389;p10"/>
            <p:cNvGrpSpPr/>
            <p:nvPr/>
          </p:nvGrpSpPr>
          <p:grpSpPr>
            <a:xfrm>
              <a:off x="7960447" y="2770638"/>
              <a:ext cx="398647" cy="397830"/>
              <a:chOff x="536581" y="1894593"/>
              <a:chExt cx="353944" cy="353250"/>
            </a:xfrm>
          </p:grpSpPr>
          <p:sp>
            <p:nvSpPr>
              <p:cNvPr id="3390" name="Google Shape;339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9" name="Google Shape;3399;p10"/>
            <p:cNvGrpSpPr/>
            <p:nvPr/>
          </p:nvGrpSpPr>
          <p:grpSpPr>
            <a:xfrm>
              <a:off x="8359091" y="2770638"/>
              <a:ext cx="398647" cy="397830"/>
              <a:chOff x="536581" y="1894593"/>
              <a:chExt cx="353944" cy="353250"/>
            </a:xfrm>
          </p:grpSpPr>
          <p:sp>
            <p:nvSpPr>
              <p:cNvPr id="3400" name="Google Shape;340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9" name="Google Shape;3409;p10"/>
            <p:cNvGrpSpPr/>
            <p:nvPr/>
          </p:nvGrpSpPr>
          <p:grpSpPr>
            <a:xfrm>
              <a:off x="7561804" y="3168440"/>
              <a:ext cx="398647" cy="397830"/>
              <a:chOff x="536581" y="1894593"/>
              <a:chExt cx="353944" cy="353250"/>
            </a:xfrm>
          </p:grpSpPr>
          <p:sp>
            <p:nvSpPr>
              <p:cNvPr id="3410" name="Google Shape;341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9" name="Google Shape;3419;p10"/>
            <p:cNvGrpSpPr/>
            <p:nvPr/>
          </p:nvGrpSpPr>
          <p:grpSpPr>
            <a:xfrm>
              <a:off x="7960447" y="3168440"/>
              <a:ext cx="398647" cy="397830"/>
              <a:chOff x="536581" y="1894593"/>
              <a:chExt cx="353944" cy="353250"/>
            </a:xfrm>
          </p:grpSpPr>
          <p:sp>
            <p:nvSpPr>
              <p:cNvPr id="3420" name="Google Shape;342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9" name="Google Shape;3429;p10"/>
            <p:cNvGrpSpPr/>
            <p:nvPr/>
          </p:nvGrpSpPr>
          <p:grpSpPr>
            <a:xfrm>
              <a:off x="8359091" y="3168440"/>
              <a:ext cx="398647" cy="397830"/>
              <a:chOff x="536581" y="1894593"/>
              <a:chExt cx="353944" cy="353250"/>
            </a:xfrm>
          </p:grpSpPr>
          <p:sp>
            <p:nvSpPr>
              <p:cNvPr id="3430" name="Google Shape;343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9" name="Google Shape;3439;p10"/>
            <p:cNvGrpSpPr/>
            <p:nvPr/>
          </p:nvGrpSpPr>
          <p:grpSpPr>
            <a:xfrm>
              <a:off x="7561804" y="3566241"/>
              <a:ext cx="398647" cy="397830"/>
              <a:chOff x="536581" y="1894593"/>
              <a:chExt cx="353944" cy="353250"/>
            </a:xfrm>
          </p:grpSpPr>
          <p:sp>
            <p:nvSpPr>
              <p:cNvPr id="3440" name="Google Shape;344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10"/>
            <p:cNvGrpSpPr/>
            <p:nvPr/>
          </p:nvGrpSpPr>
          <p:grpSpPr>
            <a:xfrm>
              <a:off x="7960447" y="3566241"/>
              <a:ext cx="398647" cy="397830"/>
              <a:chOff x="536581" y="1894593"/>
              <a:chExt cx="353944" cy="353250"/>
            </a:xfrm>
          </p:grpSpPr>
          <p:sp>
            <p:nvSpPr>
              <p:cNvPr id="3450" name="Google Shape;345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9" name="Google Shape;3459;p10"/>
            <p:cNvGrpSpPr/>
            <p:nvPr/>
          </p:nvGrpSpPr>
          <p:grpSpPr>
            <a:xfrm>
              <a:off x="8359091" y="3566241"/>
              <a:ext cx="398647" cy="397830"/>
              <a:chOff x="536581" y="1894593"/>
              <a:chExt cx="353944" cy="353250"/>
            </a:xfrm>
          </p:grpSpPr>
          <p:sp>
            <p:nvSpPr>
              <p:cNvPr id="3460" name="Google Shape;346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9" name="Google Shape;3469;p10"/>
            <p:cNvGrpSpPr/>
            <p:nvPr/>
          </p:nvGrpSpPr>
          <p:grpSpPr>
            <a:xfrm>
              <a:off x="7561804" y="3964043"/>
              <a:ext cx="398647" cy="397830"/>
              <a:chOff x="536581" y="1894593"/>
              <a:chExt cx="353944" cy="353250"/>
            </a:xfrm>
          </p:grpSpPr>
          <p:sp>
            <p:nvSpPr>
              <p:cNvPr id="3470" name="Google Shape;347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9" name="Google Shape;3479;p10"/>
            <p:cNvGrpSpPr/>
            <p:nvPr/>
          </p:nvGrpSpPr>
          <p:grpSpPr>
            <a:xfrm>
              <a:off x="7960447" y="3964043"/>
              <a:ext cx="398647" cy="397830"/>
              <a:chOff x="536581" y="1894593"/>
              <a:chExt cx="353944" cy="353250"/>
            </a:xfrm>
          </p:grpSpPr>
          <p:sp>
            <p:nvSpPr>
              <p:cNvPr id="3480" name="Google Shape;348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9" name="Google Shape;3489;p10"/>
            <p:cNvGrpSpPr/>
            <p:nvPr/>
          </p:nvGrpSpPr>
          <p:grpSpPr>
            <a:xfrm>
              <a:off x="8359091" y="3964043"/>
              <a:ext cx="398647" cy="397830"/>
              <a:chOff x="536581" y="1894593"/>
              <a:chExt cx="353944" cy="353250"/>
            </a:xfrm>
          </p:grpSpPr>
          <p:sp>
            <p:nvSpPr>
              <p:cNvPr id="3490" name="Google Shape;349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9" name="Google Shape;3499;p10"/>
            <p:cNvGrpSpPr/>
            <p:nvPr/>
          </p:nvGrpSpPr>
          <p:grpSpPr>
            <a:xfrm>
              <a:off x="7561804" y="4361844"/>
              <a:ext cx="398647" cy="397830"/>
              <a:chOff x="536581" y="1894593"/>
              <a:chExt cx="353944" cy="353250"/>
            </a:xfrm>
          </p:grpSpPr>
          <p:sp>
            <p:nvSpPr>
              <p:cNvPr id="3500" name="Google Shape;350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9" name="Google Shape;3509;p10"/>
            <p:cNvGrpSpPr/>
            <p:nvPr/>
          </p:nvGrpSpPr>
          <p:grpSpPr>
            <a:xfrm>
              <a:off x="7960447" y="4361844"/>
              <a:ext cx="398647" cy="397830"/>
              <a:chOff x="536581" y="1894593"/>
              <a:chExt cx="353944" cy="353250"/>
            </a:xfrm>
          </p:grpSpPr>
          <p:sp>
            <p:nvSpPr>
              <p:cNvPr id="3510" name="Google Shape;351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9" name="Google Shape;3519;p10"/>
            <p:cNvGrpSpPr/>
            <p:nvPr/>
          </p:nvGrpSpPr>
          <p:grpSpPr>
            <a:xfrm>
              <a:off x="8359091" y="4361844"/>
              <a:ext cx="398647" cy="397830"/>
              <a:chOff x="536581" y="1894593"/>
              <a:chExt cx="353944" cy="353250"/>
            </a:xfrm>
          </p:grpSpPr>
          <p:sp>
            <p:nvSpPr>
              <p:cNvPr id="3520" name="Google Shape;352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9" name="Google Shape;3529;p10"/>
            <p:cNvGrpSpPr/>
            <p:nvPr/>
          </p:nvGrpSpPr>
          <p:grpSpPr>
            <a:xfrm>
              <a:off x="8757743" y="376045"/>
              <a:ext cx="398647" cy="397830"/>
              <a:chOff x="536581" y="1894593"/>
              <a:chExt cx="353944" cy="353250"/>
            </a:xfrm>
          </p:grpSpPr>
          <p:sp>
            <p:nvSpPr>
              <p:cNvPr id="3530" name="Google Shape;353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9" name="Google Shape;3539;p10"/>
            <p:cNvGrpSpPr/>
            <p:nvPr/>
          </p:nvGrpSpPr>
          <p:grpSpPr>
            <a:xfrm>
              <a:off x="8757743" y="773847"/>
              <a:ext cx="398647" cy="397830"/>
              <a:chOff x="536581" y="1894593"/>
              <a:chExt cx="353944" cy="353250"/>
            </a:xfrm>
          </p:grpSpPr>
          <p:sp>
            <p:nvSpPr>
              <p:cNvPr id="3540" name="Google Shape;354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9" name="Google Shape;3549;p10"/>
            <p:cNvGrpSpPr/>
            <p:nvPr/>
          </p:nvGrpSpPr>
          <p:grpSpPr>
            <a:xfrm>
              <a:off x="8757743" y="1171649"/>
              <a:ext cx="398647" cy="397830"/>
              <a:chOff x="536581" y="1894593"/>
              <a:chExt cx="353944" cy="353250"/>
            </a:xfrm>
          </p:grpSpPr>
          <p:sp>
            <p:nvSpPr>
              <p:cNvPr id="3550" name="Google Shape;355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9" name="Google Shape;3559;p10"/>
            <p:cNvGrpSpPr/>
            <p:nvPr/>
          </p:nvGrpSpPr>
          <p:grpSpPr>
            <a:xfrm>
              <a:off x="8757743" y="1577233"/>
              <a:ext cx="398647" cy="397830"/>
              <a:chOff x="536581" y="1894593"/>
              <a:chExt cx="353944" cy="353250"/>
            </a:xfrm>
          </p:grpSpPr>
          <p:sp>
            <p:nvSpPr>
              <p:cNvPr id="3560" name="Google Shape;356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9" name="Google Shape;3569;p10"/>
            <p:cNvGrpSpPr/>
            <p:nvPr/>
          </p:nvGrpSpPr>
          <p:grpSpPr>
            <a:xfrm>
              <a:off x="8757743" y="1975035"/>
              <a:ext cx="398647" cy="397830"/>
              <a:chOff x="536581" y="1894593"/>
              <a:chExt cx="353944" cy="353250"/>
            </a:xfrm>
          </p:grpSpPr>
          <p:sp>
            <p:nvSpPr>
              <p:cNvPr id="3570" name="Google Shape;357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10"/>
            <p:cNvGrpSpPr/>
            <p:nvPr/>
          </p:nvGrpSpPr>
          <p:grpSpPr>
            <a:xfrm>
              <a:off x="8757743" y="2372836"/>
              <a:ext cx="398647" cy="397830"/>
              <a:chOff x="536581" y="1894593"/>
              <a:chExt cx="353944" cy="353250"/>
            </a:xfrm>
          </p:grpSpPr>
          <p:sp>
            <p:nvSpPr>
              <p:cNvPr id="3580" name="Google Shape;358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9" name="Google Shape;3589;p10"/>
            <p:cNvGrpSpPr/>
            <p:nvPr/>
          </p:nvGrpSpPr>
          <p:grpSpPr>
            <a:xfrm>
              <a:off x="8757743" y="2770638"/>
              <a:ext cx="398647" cy="397830"/>
              <a:chOff x="536581" y="1894593"/>
              <a:chExt cx="353944" cy="353250"/>
            </a:xfrm>
          </p:grpSpPr>
          <p:sp>
            <p:nvSpPr>
              <p:cNvPr id="3590" name="Google Shape;359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9" name="Google Shape;3599;p10"/>
            <p:cNvGrpSpPr/>
            <p:nvPr/>
          </p:nvGrpSpPr>
          <p:grpSpPr>
            <a:xfrm>
              <a:off x="8757743" y="3168440"/>
              <a:ext cx="398647" cy="397830"/>
              <a:chOff x="536581" y="1894593"/>
              <a:chExt cx="353944" cy="353250"/>
            </a:xfrm>
          </p:grpSpPr>
          <p:sp>
            <p:nvSpPr>
              <p:cNvPr id="3600" name="Google Shape;360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9" name="Google Shape;3609;p10"/>
            <p:cNvGrpSpPr/>
            <p:nvPr/>
          </p:nvGrpSpPr>
          <p:grpSpPr>
            <a:xfrm>
              <a:off x="8757743" y="3566241"/>
              <a:ext cx="398647" cy="397830"/>
              <a:chOff x="536581" y="1894593"/>
              <a:chExt cx="353944" cy="353250"/>
            </a:xfrm>
          </p:grpSpPr>
          <p:sp>
            <p:nvSpPr>
              <p:cNvPr id="3610" name="Google Shape;361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9" name="Google Shape;3619;p10"/>
            <p:cNvGrpSpPr/>
            <p:nvPr/>
          </p:nvGrpSpPr>
          <p:grpSpPr>
            <a:xfrm>
              <a:off x="8757743" y="3964043"/>
              <a:ext cx="398647" cy="397830"/>
              <a:chOff x="536581" y="1894593"/>
              <a:chExt cx="353944" cy="353250"/>
            </a:xfrm>
          </p:grpSpPr>
          <p:sp>
            <p:nvSpPr>
              <p:cNvPr id="3620" name="Google Shape;362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29" name="Google Shape;3629;p10"/>
            <p:cNvGrpSpPr/>
            <p:nvPr/>
          </p:nvGrpSpPr>
          <p:grpSpPr>
            <a:xfrm>
              <a:off x="8757743" y="4361844"/>
              <a:ext cx="398647" cy="397830"/>
              <a:chOff x="536581" y="1894593"/>
              <a:chExt cx="353944" cy="353250"/>
            </a:xfrm>
          </p:grpSpPr>
          <p:sp>
            <p:nvSpPr>
              <p:cNvPr id="3630" name="Google Shape;3630;p10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10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10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10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10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10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10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10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10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639" name="Google Shape;3639;p10"/>
            <p:cNvCxnSpPr/>
            <p:nvPr/>
          </p:nvCxnSpPr>
          <p:spPr>
            <a:xfrm>
              <a:off x="7551166" y="369100"/>
              <a:ext cx="0" cy="4393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40" name="Google Shape;3640;p10"/>
          <p:cNvSpPr txBox="1">
            <a:spLocks noGrp="1"/>
          </p:cNvSpPr>
          <p:nvPr>
            <p:ph type="title"/>
          </p:nvPr>
        </p:nvSpPr>
        <p:spPr>
          <a:xfrm>
            <a:off x="3382150" y="2812275"/>
            <a:ext cx="4017900" cy="17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3641" name="Google Shape;3641;p10"/>
          <p:cNvCxnSpPr/>
          <p:nvPr/>
        </p:nvCxnSpPr>
        <p:spPr>
          <a:xfrm rot="10800000">
            <a:off x="-600" y="4761616"/>
            <a:ext cx="9145200" cy="0"/>
          </a:xfrm>
          <a:prstGeom prst="straightConnector1">
            <a:avLst/>
          </a:prstGeom>
          <a:noFill/>
          <a:ln w="9525" cap="flat" cmpd="sng">
            <a:solidFill>
              <a:srgbClr val="1F21D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40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1" name="Google Shape;4091;p13"/>
          <p:cNvGrpSpPr/>
          <p:nvPr/>
        </p:nvGrpSpPr>
        <p:grpSpPr>
          <a:xfrm>
            <a:off x="-12389" y="366401"/>
            <a:ext cx="9168779" cy="4791060"/>
            <a:chOff x="-12389" y="366401"/>
            <a:chExt cx="9168779" cy="4791060"/>
          </a:xfrm>
        </p:grpSpPr>
        <p:grpSp>
          <p:nvGrpSpPr>
            <p:cNvPr id="4092" name="Google Shape;4092;p13"/>
            <p:cNvGrpSpPr/>
            <p:nvPr/>
          </p:nvGrpSpPr>
          <p:grpSpPr>
            <a:xfrm>
              <a:off x="-12389" y="4759632"/>
              <a:ext cx="398647" cy="397830"/>
              <a:chOff x="536581" y="1894593"/>
              <a:chExt cx="353944" cy="353250"/>
            </a:xfrm>
          </p:grpSpPr>
          <p:sp>
            <p:nvSpPr>
              <p:cNvPr id="4093" name="Google Shape;409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2" name="Google Shape;4102;p13"/>
            <p:cNvGrpSpPr/>
            <p:nvPr/>
          </p:nvGrpSpPr>
          <p:grpSpPr>
            <a:xfrm>
              <a:off x="386254" y="4759632"/>
              <a:ext cx="398647" cy="397830"/>
              <a:chOff x="536581" y="1894593"/>
              <a:chExt cx="353944" cy="353250"/>
            </a:xfrm>
          </p:grpSpPr>
          <p:sp>
            <p:nvSpPr>
              <p:cNvPr id="4103" name="Google Shape;410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2" name="Google Shape;4112;p13"/>
            <p:cNvGrpSpPr/>
            <p:nvPr/>
          </p:nvGrpSpPr>
          <p:grpSpPr>
            <a:xfrm>
              <a:off x="784897" y="4759632"/>
              <a:ext cx="398647" cy="397830"/>
              <a:chOff x="536581" y="1894593"/>
              <a:chExt cx="353944" cy="353250"/>
            </a:xfrm>
          </p:grpSpPr>
          <p:sp>
            <p:nvSpPr>
              <p:cNvPr id="4113" name="Google Shape;411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2" name="Google Shape;4122;p13"/>
            <p:cNvGrpSpPr/>
            <p:nvPr/>
          </p:nvGrpSpPr>
          <p:grpSpPr>
            <a:xfrm>
              <a:off x="1183541" y="4759632"/>
              <a:ext cx="398647" cy="397830"/>
              <a:chOff x="536581" y="1894593"/>
              <a:chExt cx="353944" cy="353250"/>
            </a:xfrm>
          </p:grpSpPr>
          <p:sp>
            <p:nvSpPr>
              <p:cNvPr id="4123" name="Google Shape;412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2" name="Google Shape;4132;p13"/>
            <p:cNvGrpSpPr/>
            <p:nvPr/>
          </p:nvGrpSpPr>
          <p:grpSpPr>
            <a:xfrm>
              <a:off x="1582177" y="4759632"/>
              <a:ext cx="398647" cy="397830"/>
              <a:chOff x="536581" y="1894593"/>
              <a:chExt cx="353944" cy="353250"/>
            </a:xfrm>
          </p:grpSpPr>
          <p:sp>
            <p:nvSpPr>
              <p:cNvPr id="4133" name="Google Shape;413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2" name="Google Shape;4142;p13"/>
            <p:cNvGrpSpPr/>
            <p:nvPr/>
          </p:nvGrpSpPr>
          <p:grpSpPr>
            <a:xfrm>
              <a:off x="1980821" y="4759632"/>
              <a:ext cx="398647" cy="397830"/>
              <a:chOff x="536581" y="1894593"/>
              <a:chExt cx="353944" cy="353250"/>
            </a:xfrm>
          </p:grpSpPr>
          <p:sp>
            <p:nvSpPr>
              <p:cNvPr id="4143" name="Google Shape;414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52" name="Google Shape;4152;p13"/>
            <p:cNvGrpSpPr/>
            <p:nvPr/>
          </p:nvGrpSpPr>
          <p:grpSpPr>
            <a:xfrm>
              <a:off x="2379464" y="4759632"/>
              <a:ext cx="398647" cy="397830"/>
              <a:chOff x="536581" y="1894593"/>
              <a:chExt cx="353944" cy="353250"/>
            </a:xfrm>
          </p:grpSpPr>
          <p:sp>
            <p:nvSpPr>
              <p:cNvPr id="4153" name="Google Shape;415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2" name="Google Shape;4162;p13"/>
            <p:cNvGrpSpPr/>
            <p:nvPr/>
          </p:nvGrpSpPr>
          <p:grpSpPr>
            <a:xfrm>
              <a:off x="2778107" y="4759632"/>
              <a:ext cx="398647" cy="397830"/>
              <a:chOff x="536581" y="1894593"/>
              <a:chExt cx="353944" cy="353250"/>
            </a:xfrm>
          </p:grpSpPr>
          <p:sp>
            <p:nvSpPr>
              <p:cNvPr id="4163" name="Google Shape;416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2" name="Google Shape;4172;p13"/>
            <p:cNvGrpSpPr/>
            <p:nvPr/>
          </p:nvGrpSpPr>
          <p:grpSpPr>
            <a:xfrm>
              <a:off x="3176744" y="4759632"/>
              <a:ext cx="398647" cy="397830"/>
              <a:chOff x="536581" y="1894593"/>
              <a:chExt cx="353944" cy="353250"/>
            </a:xfrm>
          </p:grpSpPr>
          <p:sp>
            <p:nvSpPr>
              <p:cNvPr id="4173" name="Google Shape;417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2" name="Google Shape;4182;p13"/>
            <p:cNvGrpSpPr/>
            <p:nvPr/>
          </p:nvGrpSpPr>
          <p:grpSpPr>
            <a:xfrm>
              <a:off x="3575387" y="4759632"/>
              <a:ext cx="398647" cy="397830"/>
              <a:chOff x="536581" y="1894593"/>
              <a:chExt cx="353944" cy="353250"/>
            </a:xfrm>
          </p:grpSpPr>
          <p:sp>
            <p:nvSpPr>
              <p:cNvPr id="4183" name="Google Shape;418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2" name="Google Shape;4192;p13"/>
            <p:cNvGrpSpPr/>
            <p:nvPr/>
          </p:nvGrpSpPr>
          <p:grpSpPr>
            <a:xfrm>
              <a:off x="3974031" y="4759632"/>
              <a:ext cx="398647" cy="397830"/>
              <a:chOff x="536581" y="1894593"/>
              <a:chExt cx="353944" cy="353250"/>
            </a:xfrm>
          </p:grpSpPr>
          <p:sp>
            <p:nvSpPr>
              <p:cNvPr id="4193" name="Google Shape;419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2" name="Google Shape;4202;p13"/>
            <p:cNvGrpSpPr/>
            <p:nvPr/>
          </p:nvGrpSpPr>
          <p:grpSpPr>
            <a:xfrm>
              <a:off x="4372674" y="4759632"/>
              <a:ext cx="398647" cy="397830"/>
              <a:chOff x="536581" y="1894593"/>
              <a:chExt cx="353944" cy="353250"/>
            </a:xfrm>
          </p:grpSpPr>
          <p:sp>
            <p:nvSpPr>
              <p:cNvPr id="4203" name="Google Shape;420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2" name="Google Shape;4212;p13"/>
            <p:cNvGrpSpPr/>
            <p:nvPr/>
          </p:nvGrpSpPr>
          <p:grpSpPr>
            <a:xfrm>
              <a:off x="4771311" y="4759632"/>
              <a:ext cx="398647" cy="397830"/>
              <a:chOff x="536581" y="1894593"/>
              <a:chExt cx="353944" cy="353250"/>
            </a:xfrm>
          </p:grpSpPr>
          <p:sp>
            <p:nvSpPr>
              <p:cNvPr id="4213" name="Google Shape;421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2" name="Google Shape;4222;p13"/>
            <p:cNvGrpSpPr/>
            <p:nvPr/>
          </p:nvGrpSpPr>
          <p:grpSpPr>
            <a:xfrm>
              <a:off x="5169954" y="4759632"/>
              <a:ext cx="398647" cy="397830"/>
              <a:chOff x="536581" y="1894593"/>
              <a:chExt cx="353944" cy="353250"/>
            </a:xfrm>
          </p:grpSpPr>
          <p:sp>
            <p:nvSpPr>
              <p:cNvPr id="4223" name="Google Shape;422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2" name="Google Shape;4232;p13"/>
            <p:cNvGrpSpPr/>
            <p:nvPr/>
          </p:nvGrpSpPr>
          <p:grpSpPr>
            <a:xfrm>
              <a:off x="5568597" y="4759632"/>
              <a:ext cx="398647" cy="397830"/>
              <a:chOff x="536581" y="1894593"/>
              <a:chExt cx="353944" cy="353250"/>
            </a:xfrm>
          </p:grpSpPr>
          <p:sp>
            <p:nvSpPr>
              <p:cNvPr id="4233" name="Google Shape;423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2" name="Google Shape;4242;p13"/>
            <p:cNvGrpSpPr/>
            <p:nvPr/>
          </p:nvGrpSpPr>
          <p:grpSpPr>
            <a:xfrm>
              <a:off x="5967241" y="4759632"/>
              <a:ext cx="398647" cy="397830"/>
              <a:chOff x="536581" y="1894593"/>
              <a:chExt cx="353944" cy="353250"/>
            </a:xfrm>
          </p:grpSpPr>
          <p:sp>
            <p:nvSpPr>
              <p:cNvPr id="4243" name="Google Shape;424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52" name="Google Shape;4252;p13"/>
            <p:cNvGrpSpPr/>
            <p:nvPr/>
          </p:nvGrpSpPr>
          <p:grpSpPr>
            <a:xfrm>
              <a:off x="6365881" y="4759632"/>
              <a:ext cx="398647" cy="397830"/>
              <a:chOff x="536581" y="1894593"/>
              <a:chExt cx="353944" cy="353250"/>
            </a:xfrm>
          </p:grpSpPr>
          <p:sp>
            <p:nvSpPr>
              <p:cNvPr id="4253" name="Google Shape;425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2" name="Google Shape;4262;p13"/>
            <p:cNvGrpSpPr/>
            <p:nvPr/>
          </p:nvGrpSpPr>
          <p:grpSpPr>
            <a:xfrm>
              <a:off x="6764524" y="4759632"/>
              <a:ext cx="398647" cy="397830"/>
              <a:chOff x="536581" y="1894593"/>
              <a:chExt cx="353944" cy="353250"/>
            </a:xfrm>
          </p:grpSpPr>
          <p:sp>
            <p:nvSpPr>
              <p:cNvPr id="4263" name="Google Shape;426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2" name="Google Shape;4272;p13"/>
            <p:cNvGrpSpPr/>
            <p:nvPr/>
          </p:nvGrpSpPr>
          <p:grpSpPr>
            <a:xfrm>
              <a:off x="7163160" y="4759632"/>
              <a:ext cx="398647" cy="397830"/>
              <a:chOff x="536581" y="1894593"/>
              <a:chExt cx="353944" cy="353250"/>
            </a:xfrm>
          </p:grpSpPr>
          <p:sp>
            <p:nvSpPr>
              <p:cNvPr id="4273" name="Google Shape;427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2" name="Google Shape;4282;p13"/>
            <p:cNvGrpSpPr/>
            <p:nvPr/>
          </p:nvGrpSpPr>
          <p:grpSpPr>
            <a:xfrm>
              <a:off x="7561804" y="4759632"/>
              <a:ext cx="398647" cy="397830"/>
              <a:chOff x="536581" y="1894593"/>
              <a:chExt cx="353944" cy="353250"/>
            </a:xfrm>
          </p:grpSpPr>
          <p:sp>
            <p:nvSpPr>
              <p:cNvPr id="4283" name="Google Shape;428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92" name="Google Shape;4292;p13"/>
            <p:cNvGrpSpPr/>
            <p:nvPr/>
          </p:nvGrpSpPr>
          <p:grpSpPr>
            <a:xfrm>
              <a:off x="7960447" y="4759632"/>
              <a:ext cx="398647" cy="397830"/>
              <a:chOff x="536581" y="1894593"/>
              <a:chExt cx="353944" cy="353250"/>
            </a:xfrm>
          </p:grpSpPr>
          <p:sp>
            <p:nvSpPr>
              <p:cNvPr id="4293" name="Google Shape;429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2" name="Google Shape;4302;p13"/>
            <p:cNvGrpSpPr/>
            <p:nvPr/>
          </p:nvGrpSpPr>
          <p:grpSpPr>
            <a:xfrm>
              <a:off x="8359091" y="4759632"/>
              <a:ext cx="398647" cy="397830"/>
              <a:chOff x="536581" y="1894593"/>
              <a:chExt cx="353944" cy="353250"/>
            </a:xfrm>
          </p:grpSpPr>
          <p:sp>
            <p:nvSpPr>
              <p:cNvPr id="4303" name="Google Shape;430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2" name="Google Shape;4312;p13"/>
            <p:cNvGrpSpPr/>
            <p:nvPr/>
          </p:nvGrpSpPr>
          <p:grpSpPr>
            <a:xfrm>
              <a:off x="8757743" y="4759632"/>
              <a:ext cx="398647" cy="397830"/>
              <a:chOff x="536581" y="1894593"/>
              <a:chExt cx="353944" cy="353250"/>
            </a:xfrm>
          </p:grpSpPr>
          <p:sp>
            <p:nvSpPr>
              <p:cNvPr id="4313" name="Google Shape;4313;p13"/>
              <p:cNvSpPr/>
              <p:nvPr/>
            </p:nvSpPr>
            <p:spPr>
              <a:xfrm>
                <a:off x="763225" y="19459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13"/>
              <p:cNvSpPr/>
              <p:nvPr/>
            </p:nvSpPr>
            <p:spPr>
              <a:xfrm rot="1353492">
                <a:off x="584655" y="1943220"/>
                <a:ext cx="257285" cy="257285"/>
              </a:xfrm>
              <a:prstGeom prst="star8">
                <a:avLst>
                  <a:gd name="adj" fmla="val 27131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13"/>
              <p:cNvSpPr/>
              <p:nvPr/>
            </p:nvSpPr>
            <p:spPr>
              <a:xfrm>
                <a:off x="763225" y="2121575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13"/>
              <p:cNvSpPr/>
              <p:nvPr/>
            </p:nvSpPr>
            <p:spPr>
              <a:xfrm>
                <a:off x="588200" y="212098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13"/>
              <p:cNvSpPr/>
              <p:nvPr/>
            </p:nvSpPr>
            <p:spPr>
              <a:xfrm>
                <a:off x="588200" y="1946570"/>
                <a:ext cx="75600" cy="756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13"/>
              <p:cNvSpPr/>
              <p:nvPr/>
            </p:nvSpPr>
            <p:spPr>
              <a:xfrm rot="2700000">
                <a:off x="675540" y="1910233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13"/>
              <p:cNvSpPr/>
              <p:nvPr/>
            </p:nvSpPr>
            <p:spPr>
              <a:xfrm rot="2700000">
                <a:off x="675540" y="2156683"/>
                <a:ext cx="75519" cy="7551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13"/>
              <p:cNvSpPr/>
              <p:nvPr/>
            </p:nvSpPr>
            <p:spPr>
              <a:xfrm rot="2700000">
                <a:off x="552222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13"/>
              <p:cNvSpPr/>
              <p:nvPr/>
            </p:nvSpPr>
            <p:spPr>
              <a:xfrm rot="2700000">
                <a:off x="799365" y="2034108"/>
                <a:ext cx="75519" cy="75519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322" name="Google Shape;4322;p13"/>
            <p:cNvCxnSpPr/>
            <p:nvPr/>
          </p:nvCxnSpPr>
          <p:spPr>
            <a:xfrm rot="10800000">
              <a:off x="-600" y="4761616"/>
              <a:ext cx="9145200" cy="0"/>
            </a:xfrm>
            <a:prstGeom prst="straightConnector1">
              <a:avLst/>
            </a:prstGeom>
            <a:noFill/>
            <a:ln w="9525" cap="flat" cmpd="sng">
              <a:solidFill>
                <a:srgbClr val="1F21D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3" name="Google Shape;4323;p13"/>
            <p:cNvCxnSpPr/>
            <p:nvPr/>
          </p:nvCxnSpPr>
          <p:spPr>
            <a:xfrm rot="10800000">
              <a:off x="-900" y="366401"/>
              <a:ext cx="9145800" cy="0"/>
            </a:xfrm>
            <a:prstGeom prst="straightConnector1">
              <a:avLst/>
            </a:prstGeom>
            <a:noFill/>
            <a:ln w="9525" cap="flat" cmpd="sng">
              <a:solidFill>
                <a:srgbClr val="1F21D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24" name="Google Shape;4324;p13"/>
          <p:cNvSpPr txBox="1">
            <a:spLocks noGrp="1"/>
          </p:cNvSpPr>
          <p:nvPr>
            <p:ph type="title"/>
          </p:nvPr>
        </p:nvSpPr>
        <p:spPr>
          <a:xfrm>
            <a:off x="3734045" y="1766038"/>
            <a:ext cx="22179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25" name="Google Shape;4325;p13"/>
          <p:cNvSpPr txBox="1">
            <a:spLocks noGrp="1"/>
          </p:cNvSpPr>
          <p:nvPr>
            <p:ph type="subTitle" idx="1"/>
          </p:nvPr>
        </p:nvSpPr>
        <p:spPr>
          <a:xfrm>
            <a:off x="3734045" y="2213416"/>
            <a:ext cx="22179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6" name="Google Shape;4326;p13"/>
          <p:cNvSpPr txBox="1">
            <a:spLocks noGrp="1"/>
          </p:cNvSpPr>
          <p:nvPr>
            <p:ph type="title" idx="2" hasCustomPrompt="1"/>
          </p:nvPr>
        </p:nvSpPr>
        <p:spPr>
          <a:xfrm>
            <a:off x="3734045" y="1235925"/>
            <a:ext cx="2217900" cy="3723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27" name="Google Shape;4327;p13"/>
          <p:cNvSpPr txBox="1">
            <a:spLocks noGrp="1"/>
          </p:cNvSpPr>
          <p:nvPr>
            <p:ph type="title" idx="3"/>
          </p:nvPr>
        </p:nvSpPr>
        <p:spPr>
          <a:xfrm>
            <a:off x="6206095" y="1766038"/>
            <a:ext cx="22179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28" name="Google Shape;4328;p13"/>
          <p:cNvSpPr txBox="1">
            <a:spLocks noGrp="1"/>
          </p:cNvSpPr>
          <p:nvPr>
            <p:ph type="subTitle" idx="4"/>
          </p:nvPr>
        </p:nvSpPr>
        <p:spPr>
          <a:xfrm>
            <a:off x="6206095" y="2213416"/>
            <a:ext cx="22179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9" name="Google Shape;4329;p13"/>
          <p:cNvSpPr txBox="1">
            <a:spLocks noGrp="1"/>
          </p:cNvSpPr>
          <p:nvPr>
            <p:ph type="title" idx="5" hasCustomPrompt="1"/>
          </p:nvPr>
        </p:nvSpPr>
        <p:spPr>
          <a:xfrm>
            <a:off x="6206095" y="1235925"/>
            <a:ext cx="2217900" cy="3723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30" name="Google Shape;4330;p13"/>
          <p:cNvSpPr txBox="1">
            <a:spLocks noGrp="1"/>
          </p:cNvSpPr>
          <p:nvPr>
            <p:ph type="title" idx="6"/>
          </p:nvPr>
        </p:nvSpPr>
        <p:spPr>
          <a:xfrm>
            <a:off x="3734045" y="3641162"/>
            <a:ext cx="22179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31" name="Google Shape;4331;p13"/>
          <p:cNvSpPr txBox="1">
            <a:spLocks noGrp="1"/>
          </p:cNvSpPr>
          <p:nvPr>
            <p:ph type="subTitle" idx="7"/>
          </p:nvPr>
        </p:nvSpPr>
        <p:spPr>
          <a:xfrm>
            <a:off x="3734045" y="4088540"/>
            <a:ext cx="22179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2" name="Google Shape;4332;p13"/>
          <p:cNvSpPr txBox="1">
            <a:spLocks noGrp="1"/>
          </p:cNvSpPr>
          <p:nvPr>
            <p:ph type="title" idx="8" hasCustomPrompt="1"/>
          </p:nvPr>
        </p:nvSpPr>
        <p:spPr>
          <a:xfrm>
            <a:off x="3734045" y="3097933"/>
            <a:ext cx="2217900" cy="3723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33" name="Google Shape;4333;p13"/>
          <p:cNvSpPr txBox="1">
            <a:spLocks noGrp="1"/>
          </p:cNvSpPr>
          <p:nvPr>
            <p:ph type="title" idx="9"/>
          </p:nvPr>
        </p:nvSpPr>
        <p:spPr>
          <a:xfrm>
            <a:off x="6206095" y="3641162"/>
            <a:ext cx="22179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34" name="Google Shape;4334;p13"/>
          <p:cNvSpPr txBox="1">
            <a:spLocks noGrp="1"/>
          </p:cNvSpPr>
          <p:nvPr>
            <p:ph type="subTitle" idx="13"/>
          </p:nvPr>
        </p:nvSpPr>
        <p:spPr>
          <a:xfrm>
            <a:off x="6206095" y="4088540"/>
            <a:ext cx="22179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5" name="Google Shape;4335;p13"/>
          <p:cNvSpPr txBox="1">
            <a:spLocks noGrp="1"/>
          </p:cNvSpPr>
          <p:nvPr>
            <p:ph type="title" idx="14" hasCustomPrompt="1"/>
          </p:nvPr>
        </p:nvSpPr>
        <p:spPr>
          <a:xfrm>
            <a:off x="6206095" y="3097933"/>
            <a:ext cx="2217900" cy="3723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36" name="Google Shape;4336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daloka"/>
              <a:buNone/>
              <a:defRPr sz="35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daloka"/>
              <a:buNone/>
              <a:defRPr sz="35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daloka"/>
              <a:buNone/>
              <a:defRPr sz="35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daloka"/>
              <a:buNone/>
              <a:defRPr sz="35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daloka"/>
              <a:buNone/>
              <a:defRPr sz="35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daloka"/>
              <a:buNone/>
              <a:defRPr sz="35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daloka"/>
              <a:buNone/>
              <a:defRPr sz="35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daloka"/>
              <a:buNone/>
              <a:defRPr sz="35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daloka"/>
              <a:buNone/>
              <a:defRPr sz="35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●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○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■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●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○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■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●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"/>
              <a:buChar char="○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ignika"/>
              <a:buChar char="■"/>
              <a:defRPr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3" r:id="rId10"/>
    <p:sldLayoutId id="2147483665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7" name="Google Shape;11387;p28"/>
          <p:cNvSpPr txBox="1">
            <a:spLocks noGrp="1"/>
          </p:cNvSpPr>
          <p:nvPr>
            <p:ph type="ctrTitle"/>
          </p:nvPr>
        </p:nvSpPr>
        <p:spPr>
          <a:xfrm>
            <a:off x="2041725" y="1307725"/>
            <a:ext cx="5060400" cy="18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8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88" name="Google Shape;11388;p28"/>
          <p:cNvSpPr txBox="1">
            <a:spLocks noGrp="1"/>
          </p:cNvSpPr>
          <p:nvPr>
            <p:ph type="subTitle" idx="1"/>
          </p:nvPr>
        </p:nvSpPr>
        <p:spPr>
          <a:xfrm>
            <a:off x="1775925" y="3359975"/>
            <a:ext cx="5634968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HOÀNG TRÂM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89" name="Google Shape;11389;p28"/>
          <p:cNvCxnSpPr/>
          <p:nvPr/>
        </p:nvCxnSpPr>
        <p:spPr>
          <a:xfrm>
            <a:off x="2307525" y="3134425"/>
            <a:ext cx="4528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411B0-8485-44D4-8292-B5D255FB6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280"/>
            <a:ext cx="4859200" cy="36769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3906CE-EBA9-4A73-B3A8-7ABF42D02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200" y="0"/>
            <a:ext cx="4284800" cy="51435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F38B015-8B47-4694-8A22-0B2D499BCF00}"/>
              </a:ext>
            </a:extLst>
          </p:cNvPr>
          <p:cNvSpPr/>
          <p:nvPr/>
        </p:nvSpPr>
        <p:spPr>
          <a:xfrm>
            <a:off x="3094074" y="2360428"/>
            <a:ext cx="1212112" cy="733646"/>
          </a:xfrm>
          <a:prstGeom prst="ellipse">
            <a:avLst/>
          </a:prstGeom>
          <a:noFill/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711BA1A-8DF9-45AF-AD89-E70BB405DB6F}"/>
              </a:ext>
            </a:extLst>
          </p:cNvPr>
          <p:cNvSpPr/>
          <p:nvPr/>
        </p:nvSpPr>
        <p:spPr>
          <a:xfrm>
            <a:off x="5879805" y="3476847"/>
            <a:ext cx="3147237" cy="9250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D33C3B-1FC6-4B14-9B6F-32002F009001}"/>
              </a:ext>
            </a:extLst>
          </p:cNvPr>
          <p:cNvSpPr/>
          <p:nvPr/>
        </p:nvSpPr>
        <p:spPr>
          <a:xfrm>
            <a:off x="2966484" y="3168503"/>
            <a:ext cx="925032" cy="57415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5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441;p34">
            <a:extLst>
              <a:ext uri="{FF2B5EF4-FFF2-40B4-BE49-F238E27FC236}">
                <a16:creationId xmlns:a16="http://schemas.microsoft.com/office/drawing/2014/main" id="{2DD6B9D6-D75E-48F7-8353-07EF27C689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2424176"/>
            <a:ext cx="2925636" cy="12227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ĐỌCBẢN VẼ LẮP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1442;p34">
            <a:extLst>
              <a:ext uri="{FF2B5EF4-FFF2-40B4-BE49-F238E27FC236}">
                <a16:creationId xmlns:a16="http://schemas.microsoft.com/office/drawing/2014/main" id="{F1DDB216-902F-4DD3-8058-75730F884446}"/>
              </a:ext>
            </a:extLst>
          </p:cNvPr>
          <p:cNvSpPr txBox="1">
            <a:spLocks/>
          </p:cNvSpPr>
          <p:nvPr/>
        </p:nvSpPr>
        <p:spPr>
          <a:xfrm>
            <a:off x="4572000" y="1582376"/>
            <a:ext cx="682166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B446E74-589A-40C9-9A14-4ECAF192A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346079"/>
              </p:ext>
            </p:extLst>
          </p:nvPr>
        </p:nvGraphicFramePr>
        <p:xfrm>
          <a:off x="0" y="0"/>
          <a:ext cx="9144000" cy="51434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54621">
                  <a:extLst>
                    <a:ext uri="{9D8B030D-6E8A-4147-A177-3AD203B41FA5}">
                      <a16:colId xmlns:a16="http://schemas.microsoft.com/office/drawing/2014/main" val="427397058"/>
                    </a:ext>
                  </a:extLst>
                </a:gridCol>
                <a:gridCol w="3941379">
                  <a:extLst>
                    <a:ext uri="{9D8B030D-6E8A-4147-A177-3AD203B41FA5}">
                      <a16:colId xmlns:a16="http://schemas.microsoft.com/office/drawing/2014/main" val="12800212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3010915"/>
                    </a:ext>
                  </a:extLst>
                </a:gridCol>
              </a:tblGrid>
              <a:tr h="4521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TỰ ĐỌC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CẦN HIỂU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 VẼ HÌNH 13.1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832036"/>
                  </a:ext>
                </a:extLst>
              </a:tr>
              <a:tr h="69983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2467485"/>
                  </a:ext>
                </a:extLst>
              </a:tr>
              <a:tr h="94746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914549"/>
                  </a:ext>
                </a:extLst>
              </a:tr>
              <a:tr h="69983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342094"/>
                  </a:ext>
                </a:extLst>
              </a:tr>
              <a:tr h="12177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2063670"/>
                  </a:ext>
                </a:extLst>
              </a:tr>
              <a:tr h="426628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558717"/>
                  </a:ext>
                </a:extLst>
              </a:tr>
              <a:tr h="69983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tháo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247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68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0B9262-308B-4FE5-A695-B012EDD58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12" y="0"/>
            <a:ext cx="4890976" cy="51435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1379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2" name="Google Shape;11472;p36"/>
          <p:cNvSpPr txBox="1">
            <a:spLocks noGrp="1"/>
          </p:cNvSpPr>
          <p:nvPr>
            <p:ph type="title" idx="6"/>
          </p:nvPr>
        </p:nvSpPr>
        <p:spPr>
          <a:xfrm>
            <a:off x="502447" y="3918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73" name="Google Shape;11473;p36"/>
          <p:cNvSpPr txBox="1">
            <a:spLocks noGrp="1"/>
          </p:cNvSpPr>
          <p:nvPr>
            <p:ph type="title"/>
          </p:nvPr>
        </p:nvSpPr>
        <p:spPr>
          <a:xfrm>
            <a:off x="937700" y="2252150"/>
            <a:ext cx="1922458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Chép bài</a:t>
            </a:r>
            <a:endParaRPr dirty="0"/>
          </a:p>
        </p:txBody>
      </p:sp>
      <p:sp>
        <p:nvSpPr>
          <p:cNvPr id="11475" name="Google Shape;11475;p36"/>
          <p:cNvSpPr txBox="1">
            <a:spLocks noGrp="1"/>
          </p:cNvSpPr>
          <p:nvPr>
            <p:ph type="title" idx="2"/>
          </p:nvPr>
        </p:nvSpPr>
        <p:spPr>
          <a:xfrm>
            <a:off x="3484420" y="2252150"/>
            <a:ext cx="1922458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Học bài</a:t>
            </a:r>
            <a:endParaRPr dirty="0"/>
          </a:p>
        </p:txBody>
      </p:sp>
      <p:sp>
        <p:nvSpPr>
          <p:cNvPr id="11477" name="Google Shape;11477;p36"/>
          <p:cNvSpPr txBox="1">
            <a:spLocks noGrp="1"/>
          </p:cNvSpPr>
          <p:nvPr>
            <p:ph type="title" idx="4"/>
          </p:nvPr>
        </p:nvSpPr>
        <p:spPr>
          <a:xfrm>
            <a:off x="6031146" y="2252150"/>
            <a:ext cx="253869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Xem trước bài 15</a:t>
            </a:r>
            <a:endParaRPr dirty="0"/>
          </a:p>
        </p:txBody>
      </p:sp>
      <p:grpSp>
        <p:nvGrpSpPr>
          <p:cNvPr id="11479" name="Google Shape;11479;p36"/>
          <p:cNvGrpSpPr/>
          <p:nvPr/>
        </p:nvGrpSpPr>
        <p:grpSpPr>
          <a:xfrm>
            <a:off x="7125670" y="1703620"/>
            <a:ext cx="353643" cy="440559"/>
            <a:chOff x="4027478" y="2349289"/>
            <a:chExt cx="321991" cy="401128"/>
          </a:xfrm>
        </p:grpSpPr>
        <p:sp>
          <p:nvSpPr>
            <p:cNvPr id="11480" name="Google Shape;11480;p36"/>
            <p:cNvSpPr/>
            <p:nvPr/>
          </p:nvSpPr>
          <p:spPr>
            <a:xfrm>
              <a:off x="4027478" y="2349289"/>
              <a:ext cx="321991" cy="401128"/>
            </a:xfrm>
            <a:custGeom>
              <a:avLst/>
              <a:gdLst/>
              <a:ahLst/>
              <a:cxnLst/>
              <a:rect l="l" t="t" r="r" b="b"/>
              <a:pathLst>
                <a:path w="194851" h="242740" extrusionOk="0">
                  <a:moveTo>
                    <a:pt x="149318" y="7121"/>
                  </a:moveTo>
                  <a:lnTo>
                    <a:pt x="149318" y="44025"/>
                  </a:lnTo>
                  <a:lnTo>
                    <a:pt x="149318" y="44025"/>
                  </a:lnTo>
                  <a:lnTo>
                    <a:pt x="144817" y="42485"/>
                  </a:lnTo>
                  <a:cubicBezTo>
                    <a:pt x="144269" y="42295"/>
                    <a:pt x="143721" y="42199"/>
                    <a:pt x="143174" y="42199"/>
                  </a:cubicBezTo>
                  <a:cubicBezTo>
                    <a:pt x="142602" y="42199"/>
                    <a:pt x="142054" y="42295"/>
                    <a:pt x="141530" y="42485"/>
                  </a:cubicBezTo>
                  <a:lnTo>
                    <a:pt x="137006" y="44033"/>
                  </a:lnTo>
                  <a:lnTo>
                    <a:pt x="137006" y="7121"/>
                  </a:lnTo>
                  <a:close/>
                  <a:moveTo>
                    <a:pt x="129885" y="23719"/>
                  </a:moveTo>
                  <a:lnTo>
                    <a:pt x="129885" y="47176"/>
                  </a:lnTo>
                  <a:cubicBezTo>
                    <a:pt x="129885" y="48010"/>
                    <a:pt x="130052" y="48820"/>
                    <a:pt x="130457" y="49558"/>
                  </a:cubicBezTo>
                  <a:cubicBezTo>
                    <a:pt x="131383" y="51301"/>
                    <a:pt x="133125" y="52241"/>
                    <a:pt x="134893" y="52241"/>
                  </a:cubicBezTo>
                  <a:cubicBezTo>
                    <a:pt x="135444" y="52241"/>
                    <a:pt x="135997" y="52150"/>
                    <a:pt x="136529" y="51963"/>
                  </a:cubicBezTo>
                  <a:lnTo>
                    <a:pt x="143174" y="49677"/>
                  </a:lnTo>
                  <a:lnTo>
                    <a:pt x="149818" y="51963"/>
                  </a:lnTo>
                  <a:cubicBezTo>
                    <a:pt x="150342" y="52154"/>
                    <a:pt x="150889" y="52249"/>
                    <a:pt x="151437" y="52249"/>
                  </a:cubicBezTo>
                  <a:cubicBezTo>
                    <a:pt x="153247" y="52249"/>
                    <a:pt x="155009" y="51273"/>
                    <a:pt x="155938" y="49486"/>
                  </a:cubicBezTo>
                  <a:cubicBezTo>
                    <a:pt x="156295" y="48772"/>
                    <a:pt x="156438" y="47962"/>
                    <a:pt x="156438" y="47176"/>
                  </a:cubicBezTo>
                  <a:lnTo>
                    <a:pt x="156438" y="35317"/>
                  </a:lnTo>
                  <a:cubicBezTo>
                    <a:pt x="160106" y="38794"/>
                    <a:pt x="164702" y="41270"/>
                    <a:pt x="169774" y="42366"/>
                  </a:cubicBezTo>
                  <a:cubicBezTo>
                    <a:pt x="170012" y="42414"/>
                    <a:pt x="170179" y="42628"/>
                    <a:pt x="170179" y="42866"/>
                  </a:cubicBezTo>
                  <a:lnTo>
                    <a:pt x="170179" y="200231"/>
                  </a:lnTo>
                  <a:cubicBezTo>
                    <a:pt x="170179" y="200469"/>
                    <a:pt x="170012" y="200684"/>
                    <a:pt x="169774" y="200731"/>
                  </a:cubicBezTo>
                  <a:cubicBezTo>
                    <a:pt x="160177" y="202803"/>
                    <a:pt x="152294" y="209876"/>
                    <a:pt x="149175" y="219211"/>
                  </a:cubicBezTo>
                  <a:cubicBezTo>
                    <a:pt x="149103" y="219378"/>
                    <a:pt x="148913" y="219521"/>
                    <a:pt x="148698" y="219521"/>
                  </a:cubicBezTo>
                  <a:lnTo>
                    <a:pt x="72683" y="219521"/>
                  </a:lnTo>
                  <a:cubicBezTo>
                    <a:pt x="72468" y="219521"/>
                    <a:pt x="72278" y="219378"/>
                    <a:pt x="72206" y="219211"/>
                  </a:cubicBezTo>
                  <a:cubicBezTo>
                    <a:pt x="69087" y="209876"/>
                    <a:pt x="61204" y="202803"/>
                    <a:pt x="51607" y="200731"/>
                  </a:cubicBezTo>
                  <a:cubicBezTo>
                    <a:pt x="51369" y="200660"/>
                    <a:pt x="51178" y="200469"/>
                    <a:pt x="51178" y="200231"/>
                  </a:cubicBezTo>
                  <a:lnTo>
                    <a:pt x="51178" y="42985"/>
                  </a:lnTo>
                  <a:cubicBezTo>
                    <a:pt x="51178" y="42747"/>
                    <a:pt x="51369" y="42556"/>
                    <a:pt x="51607" y="42485"/>
                  </a:cubicBezTo>
                  <a:cubicBezTo>
                    <a:pt x="61204" y="40413"/>
                    <a:pt x="69087" y="33340"/>
                    <a:pt x="72206" y="24005"/>
                  </a:cubicBezTo>
                  <a:cubicBezTo>
                    <a:pt x="72278" y="23838"/>
                    <a:pt x="72468" y="23719"/>
                    <a:pt x="72683" y="23719"/>
                  </a:cubicBezTo>
                  <a:close/>
                  <a:moveTo>
                    <a:pt x="26054" y="7121"/>
                  </a:moveTo>
                  <a:lnTo>
                    <a:pt x="26054" y="235643"/>
                  </a:lnTo>
                  <a:lnTo>
                    <a:pt x="19410" y="235643"/>
                  </a:lnTo>
                  <a:cubicBezTo>
                    <a:pt x="12599" y="235643"/>
                    <a:pt x="7098" y="230118"/>
                    <a:pt x="7098" y="223331"/>
                  </a:cubicBezTo>
                  <a:lnTo>
                    <a:pt x="7098" y="19433"/>
                  </a:lnTo>
                  <a:cubicBezTo>
                    <a:pt x="7098" y="12646"/>
                    <a:pt x="12599" y="7121"/>
                    <a:pt x="19338" y="7121"/>
                  </a:cubicBezTo>
                  <a:close/>
                  <a:moveTo>
                    <a:pt x="19410" y="0"/>
                  </a:moveTo>
                  <a:cubicBezTo>
                    <a:pt x="8693" y="0"/>
                    <a:pt x="1" y="8692"/>
                    <a:pt x="1" y="19433"/>
                  </a:cubicBezTo>
                  <a:lnTo>
                    <a:pt x="1" y="223331"/>
                  </a:lnTo>
                  <a:cubicBezTo>
                    <a:pt x="1" y="234048"/>
                    <a:pt x="8693" y="242740"/>
                    <a:pt x="19410" y="242740"/>
                  </a:cubicBezTo>
                  <a:lnTo>
                    <a:pt x="191112" y="242740"/>
                  </a:lnTo>
                  <a:cubicBezTo>
                    <a:pt x="193184" y="242740"/>
                    <a:pt x="194851" y="241073"/>
                    <a:pt x="194851" y="239025"/>
                  </a:cubicBezTo>
                  <a:lnTo>
                    <a:pt x="194851" y="36246"/>
                  </a:lnTo>
                  <a:cubicBezTo>
                    <a:pt x="194851" y="35865"/>
                    <a:pt x="194684" y="35507"/>
                    <a:pt x="194422" y="35245"/>
                  </a:cubicBezTo>
                  <a:cubicBezTo>
                    <a:pt x="193394" y="34257"/>
                    <a:pt x="192298" y="33844"/>
                    <a:pt x="191297" y="33844"/>
                  </a:cubicBezTo>
                  <a:cubicBezTo>
                    <a:pt x="189330" y="33844"/>
                    <a:pt x="187730" y="35440"/>
                    <a:pt x="187730" y="37413"/>
                  </a:cubicBezTo>
                  <a:lnTo>
                    <a:pt x="187730" y="234524"/>
                  </a:lnTo>
                  <a:cubicBezTo>
                    <a:pt x="187730" y="235143"/>
                    <a:pt x="187230" y="235643"/>
                    <a:pt x="186611" y="235643"/>
                  </a:cubicBezTo>
                  <a:lnTo>
                    <a:pt x="33174" y="235643"/>
                  </a:lnTo>
                  <a:lnTo>
                    <a:pt x="33174" y="7121"/>
                  </a:lnTo>
                  <a:lnTo>
                    <a:pt x="129909" y="7121"/>
                  </a:lnTo>
                  <a:lnTo>
                    <a:pt x="129909" y="16599"/>
                  </a:lnTo>
                  <a:lnTo>
                    <a:pt x="72302" y="16599"/>
                  </a:lnTo>
                  <a:cubicBezTo>
                    <a:pt x="69015" y="16599"/>
                    <a:pt x="66110" y="18671"/>
                    <a:pt x="65086" y="21743"/>
                  </a:cubicBezTo>
                  <a:cubicBezTo>
                    <a:pt x="62752" y="28673"/>
                    <a:pt x="56846" y="33959"/>
                    <a:pt x="49654" y="35507"/>
                  </a:cubicBezTo>
                  <a:cubicBezTo>
                    <a:pt x="46153" y="36246"/>
                    <a:pt x="43605" y="39365"/>
                    <a:pt x="43605" y="42938"/>
                  </a:cubicBezTo>
                  <a:lnTo>
                    <a:pt x="43605" y="199803"/>
                  </a:lnTo>
                  <a:cubicBezTo>
                    <a:pt x="43605" y="203375"/>
                    <a:pt x="46153" y="206495"/>
                    <a:pt x="49654" y="207233"/>
                  </a:cubicBezTo>
                  <a:cubicBezTo>
                    <a:pt x="56846" y="208781"/>
                    <a:pt x="62752" y="214067"/>
                    <a:pt x="65086" y="220997"/>
                  </a:cubicBezTo>
                  <a:cubicBezTo>
                    <a:pt x="66110" y="224070"/>
                    <a:pt x="69015" y="226141"/>
                    <a:pt x="72302" y="226141"/>
                  </a:cubicBezTo>
                  <a:lnTo>
                    <a:pt x="148651" y="226141"/>
                  </a:lnTo>
                  <a:cubicBezTo>
                    <a:pt x="151937" y="226141"/>
                    <a:pt x="154843" y="224070"/>
                    <a:pt x="155867" y="220997"/>
                  </a:cubicBezTo>
                  <a:cubicBezTo>
                    <a:pt x="158200" y="214044"/>
                    <a:pt x="164106" y="208757"/>
                    <a:pt x="171275" y="207209"/>
                  </a:cubicBezTo>
                  <a:cubicBezTo>
                    <a:pt x="174775" y="206471"/>
                    <a:pt x="177300" y="203327"/>
                    <a:pt x="177300" y="199779"/>
                  </a:cubicBezTo>
                  <a:lnTo>
                    <a:pt x="177300" y="42699"/>
                  </a:lnTo>
                  <a:cubicBezTo>
                    <a:pt x="177300" y="39151"/>
                    <a:pt x="174775" y="36008"/>
                    <a:pt x="171275" y="35269"/>
                  </a:cubicBezTo>
                  <a:cubicBezTo>
                    <a:pt x="164630" y="33840"/>
                    <a:pt x="159082" y="29197"/>
                    <a:pt x="156438" y="22981"/>
                  </a:cubicBezTo>
                  <a:lnTo>
                    <a:pt x="156438" y="7121"/>
                  </a:lnTo>
                  <a:lnTo>
                    <a:pt x="184682" y="7121"/>
                  </a:lnTo>
                  <a:cubicBezTo>
                    <a:pt x="186373" y="7121"/>
                    <a:pt x="187730" y="8478"/>
                    <a:pt x="187730" y="10169"/>
                  </a:cubicBezTo>
                  <a:lnTo>
                    <a:pt x="187730" y="20838"/>
                  </a:lnTo>
                  <a:cubicBezTo>
                    <a:pt x="187730" y="22791"/>
                    <a:pt x="189326" y="24386"/>
                    <a:pt x="191279" y="24386"/>
                  </a:cubicBezTo>
                  <a:cubicBezTo>
                    <a:pt x="193255" y="24386"/>
                    <a:pt x="194851" y="22791"/>
                    <a:pt x="194851" y="20838"/>
                  </a:cubicBezTo>
                  <a:lnTo>
                    <a:pt x="194851" y="10169"/>
                  </a:lnTo>
                  <a:cubicBezTo>
                    <a:pt x="194851" y="4549"/>
                    <a:pt x="190302" y="0"/>
                    <a:pt x="184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1" name="Google Shape;11481;p36"/>
            <p:cNvSpPr/>
            <p:nvPr/>
          </p:nvSpPr>
          <p:spPr>
            <a:xfrm>
              <a:off x="4121336" y="2458494"/>
              <a:ext cx="178115" cy="183112"/>
            </a:xfrm>
            <a:custGeom>
              <a:avLst/>
              <a:gdLst/>
              <a:ahLst/>
              <a:cxnLst/>
              <a:rect l="l" t="t" r="r" b="b"/>
              <a:pathLst>
                <a:path w="107785" h="110809" extrusionOk="0">
                  <a:moveTo>
                    <a:pt x="55393" y="0"/>
                  </a:moveTo>
                  <a:cubicBezTo>
                    <a:pt x="24839" y="0"/>
                    <a:pt x="0" y="24862"/>
                    <a:pt x="0" y="55392"/>
                  </a:cubicBezTo>
                  <a:cubicBezTo>
                    <a:pt x="0" y="74920"/>
                    <a:pt x="10455" y="93209"/>
                    <a:pt x="27268" y="103140"/>
                  </a:cubicBezTo>
                  <a:cubicBezTo>
                    <a:pt x="27833" y="103474"/>
                    <a:pt x="28454" y="103633"/>
                    <a:pt x="29068" y="103633"/>
                  </a:cubicBezTo>
                  <a:cubicBezTo>
                    <a:pt x="30290" y="103633"/>
                    <a:pt x="31484" y="103004"/>
                    <a:pt x="32150" y="101878"/>
                  </a:cubicBezTo>
                  <a:cubicBezTo>
                    <a:pt x="33150" y="100187"/>
                    <a:pt x="32579" y="98020"/>
                    <a:pt x="30888" y="97020"/>
                  </a:cubicBezTo>
                  <a:cubicBezTo>
                    <a:pt x="16218" y="88351"/>
                    <a:pt x="7121" y="72420"/>
                    <a:pt x="7121" y="55392"/>
                  </a:cubicBezTo>
                  <a:cubicBezTo>
                    <a:pt x="7121" y="33031"/>
                    <a:pt x="22386" y="14170"/>
                    <a:pt x="43057" y="8716"/>
                  </a:cubicBezTo>
                  <a:lnTo>
                    <a:pt x="43057" y="8716"/>
                  </a:lnTo>
                  <a:cubicBezTo>
                    <a:pt x="40437" y="11240"/>
                    <a:pt x="38104" y="14051"/>
                    <a:pt x="36127" y="17146"/>
                  </a:cubicBezTo>
                  <a:cubicBezTo>
                    <a:pt x="31340" y="24624"/>
                    <a:pt x="28792" y="33269"/>
                    <a:pt x="28792" y="42175"/>
                  </a:cubicBezTo>
                  <a:cubicBezTo>
                    <a:pt x="28792" y="67704"/>
                    <a:pt x="49582" y="88494"/>
                    <a:pt x="75111" y="88494"/>
                  </a:cubicBezTo>
                  <a:cubicBezTo>
                    <a:pt x="81684" y="88494"/>
                    <a:pt x="88090" y="87113"/>
                    <a:pt x="93949" y="84493"/>
                  </a:cubicBezTo>
                  <a:lnTo>
                    <a:pt x="93949" y="84493"/>
                  </a:lnTo>
                  <a:cubicBezTo>
                    <a:pt x="90948" y="88494"/>
                    <a:pt x="87304" y="92019"/>
                    <a:pt x="83113" y="94948"/>
                  </a:cubicBezTo>
                  <a:cubicBezTo>
                    <a:pt x="74968" y="100663"/>
                    <a:pt x="65395" y="103688"/>
                    <a:pt x="55393" y="103688"/>
                  </a:cubicBezTo>
                  <a:cubicBezTo>
                    <a:pt x="51987" y="103688"/>
                    <a:pt x="48606" y="103331"/>
                    <a:pt x="45319" y="102640"/>
                  </a:cubicBezTo>
                  <a:cubicBezTo>
                    <a:pt x="45069" y="102587"/>
                    <a:pt x="44820" y="102562"/>
                    <a:pt x="44574" y="102562"/>
                  </a:cubicBezTo>
                  <a:cubicBezTo>
                    <a:pt x="42927" y="102562"/>
                    <a:pt x="41457" y="103700"/>
                    <a:pt x="41104" y="105379"/>
                  </a:cubicBezTo>
                  <a:cubicBezTo>
                    <a:pt x="40676" y="107308"/>
                    <a:pt x="41914" y="109189"/>
                    <a:pt x="43843" y="109594"/>
                  </a:cubicBezTo>
                  <a:cubicBezTo>
                    <a:pt x="47606" y="110403"/>
                    <a:pt x="51511" y="110808"/>
                    <a:pt x="55393" y="110808"/>
                  </a:cubicBezTo>
                  <a:cubicBezTo>
                    <a:pt x="66871" y="110808"/>
                    <a:pt x="77850" y="107331"/>
                    <a:pt x="87209" y="100782"/>
                  </a:cubicBezTo>
                  <a:cubicBezTo>
                    <a:pt x="96330" y="94353"/>
                    <a:pt x="103260" y="85470"/>
                    <a:pt x="107213" y="75087"/>
                  </a:cubicBezTo>
                  <a:cubicBezTo>
                    <a:pt x="107785" y="73539"/>
                    <a:pt x="107237" y="71800"/>
                    <a:pt x="105880" y="70872"/>
                  </a:cubicBezTo>
                  <a:cubicBezTo>
                    <a:pt x="105276" y="70459"/>
                    <a:pt x="104584" y="70258"/>
                    <a:pt x="103894" y="70258"/>
                  </a:cubicBezTo>
                  <a:cubicBezTo>
                    <a:pt x="103031" y="70258"/>
                    <a:pt x="102173" y="70572"/>
                    <a:pt x="101498" y="71181"/>
                  </a:cubicBezTo>
                  <a:cubicBezTo>
                    <a:pt x="94258" y="77754"/>
                    <a:pt x="84899" y="81374"/>
                    <a:pt x="75111" y="81374"/>
                  </a:cubicBezTo>
                  <a:cubicBezTo>
                    <a:pt x="53512" y="81374"/>
                    <a:pt x="35913" y="63775"/>
                    <a:pt x="35913" y="42151"/>
                  </a:cubicBezTo>
                  <a:cubicBezTo>
                    <a:pt x="35913" y="27148"/>
                    <a:pt x="44653" y="13265"/>
                    <a:pt x="58203" y="6787"/>
                  </a:cubicBezTo>
                  <a:cubicBezTo>
                    <a:pt x="59679" y="6073"/>
                    <a:pt x="60489" y="4430"/>
                    <a:pt x="60132" y="2810"/>
                  </a:cubicBezTo>
                  <a:cubicBezTo>
                    <a:pt x="59799" y="1215"/>
                    <a:pt x="58370" y="48"/>
                    <a:pt x="56726" y="24"/>
                  </a:cubicBezTo>
                  <a:cubicBezTo>
                    <a:pt x="56298" y="0"/>
                    <a:pt x="55845" y="0"/>
                    <a:pt x="55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2" name="Google Shape;11482;p36"/>
            <p:cNvSpPr/>
            <p:nvPr/>
          </p:nvSpPr>
          <p:spPr>
            <a:xfrm>
              <a:off x="4203624" y="2483325"/>
              <a:ext cx="77449" cy="73363"/>
            </a:xfrm>
            <a:custGeom>
              <a:avLst/>
              <a:gdLst/>
              <a:ahLst/>
              <a:cxnLst/>
              <a:rect l="l" t="t" r="r" b="b"/>
              <a:pathLst>
                <a:path w="46868" h="44395" extrusionOk="0">
                  <a:moveTo>
                    <a:pt x="23434" y="9336"/>
                  </a:moveTo>
                  <a:lnTo>
                    <a:pt x="26482" y="15528"/>
                  </a:lnTo>
                  <a:cubicBezTo>
                    <a:pt x="27268" y="17100"/>
                    <a:pt x="28768" y="18195"/>
                    <a:pt x="30507" y="18457"/>
                  </a:cubicBezTo>
                  <a:lnTo>
                    <a:pt x="37342" y="19457"/>
                  </a:lnTo>
                  <a:lnTo>
                    <a:pt x="32412" y="24268"/>
                  </a:lnTo>
                  <a:cubicBezTo>
                    <a:pt x="31150" y="25506"/>
                    <a:pt x="30578" y="27268"/>
                    <a:pt x="30864" y="29007"/>
                  </a:cubicBezTo>
                  <a:lnTo>
                    <a:pt x="32031" y="35794"/>
                  </a:lnTo>
                  <a:lnTo>
                    <a:pt x="25911" y="32603"/>
                  </a:lnTo>
                  <a:cubicBezTo>
                    <a:pt x="25149" y="32174"/>
                    <a:pt x="24291" y="31984"/>
                    <a:pt x="23434" y="31984"/>
                  </a:cubicBezTo>
                  <a:cubicBezTo>
                    <a:pt x="22577" y="31984"/>
                    <a:pt x="21743" y="32174"/>
                    <a:pt x="20957" y="32603"/>
                  </a:cubicBezTo>
                  <a:lnTo>
                    <a:pt x="14837" y="35818"/>
                  </a:lnTo>
                  <a:lnTo>
                    <a:pt x="16004" y="29007"/>
                  </a:lnTo>
                  <a:cubicBezTo>
                    <a:pt x="16313" y="27268"/>
                    <a:pt x="15742" y="25506"/>
                    <a:pt x="14480" y="24268"/>
                  </a:cubicBezTo>
                  <a:lnTo>
                    <a:pt x="9526" y="19457"/>
                  </a:lnTo>
                  <a:lnTo>
                    <a:pt x="16361" y="18457"/>
                  </a:lnTo>
                  <a:cubicBezTo>
                    <a:pt x="18099" y="18195"/>
                    <a:pt x="19600" y="17123"/>
                    <a:pt x="20386" y="15552"/>
                  </a:cubicBezTo>
                  <a:lnTo>
                    <a:pt x="23434" y="9336"/>
                  </a:lnTo>
                  <a:close/>
                  <a:moveTo>
                    <a:pt x="23434" y="1"/>
                  </a:moveTo>
                  <a:cubicBezTo>
                    <a:pt x="21386" y="1"/>
                    <a:pt x="19552" y="1144"/>
                    <a:pt x="18647" y="2978"/>
                  </a:cubicBezTo>
                  <a:lnTo>
                    <a:pt x="14408" y="11551"/>
                  </a:lnTo>
                  <a:lnTo>
                    <a:pt x="4930" y="12932"/>
                  </a:lnTo>
                  <a:cubicBezTo>
                    <a:pt x="2906" y="13218"/>
                    <a:pt x="1263" y="14623"/>
                    <a:pt x="620" y="16552"/>
                  </a:cubicBezTo>
                  <a:cubicBezTo>
                    <a:pt x="0" y="18505"/>
                    <a:pt x="501" y="20600"/>
                    <a:pt x="1977" y="22029"/>
                  </a:cubicBezTo>
                  <a:lnTo>
                    <a:pt x="8836" y="28721"/>
                  </a:lnTo>
                  <a:lnTo>
                    <a:pt x="7216" y="38152"/>
                  </a:lnTo>
                  <a:cubicBezTo>
                    <a:pt x="6859" y="40176"/>
                    <a:pt x="7693" y="42176"/>
                    <a:pt x="9336" y="43367"/>
                  </a:cubicBezTo>
                  <a:cubicBezTo>
                    <a:pt x="10275" y="44051"/>
                    <a:pt x="11364" y="44395"/>
                    <a:pt x="12461" y="44395"/>
                  </a:cubicBezTo>
                  <a:cubicBezTo>
                    <a:pt x="13311" y="44395"/>
                    <a:pt x="14165" y="44188"/>
                    <a:pt x="14956" y="43772"/>
                  </a:cubicBezTo>
                  <a:lnTo>
                    <a:pt x="23434" y="39318"/>
                  </a:lnTo>
                  <a:lnTo>
                    <a:pt x="31912" y="43772"/>
                  </a:lnTo>
                  <a:cubicBezTo>
                    <a:pt x="32698" y="44200"/>
                    <a:pt x="33555" y="44391"/>
                    <a:pt x="34389" y="44391"/>
                  </a:cubicBezTo>
                  <a:cubicBezTo>
                    <a:pt x="35508" y="44391"/>
                    <a:pt x="36603" y="44057"/>
                    <a:pt x="37532" y="43367"/>
                  </a:cubicBezTo>
                  <a:cubicBezTo>
                    <a:pt x="39175" y="42176"/>
                    <a:pt x="39985" y="40176"/>
                    <a:pt x="39652" y="38152"/>
                  </a:cubicBezTo>
                  <a:lnTo>
                    <a:pt x="38032" y="28721"/>
                  </a:lnTo>
                  <a:lnTo>
                    <a:pt x="44891" y="22029"/>
                  </a:lnTo>
                  <a:cubicBezTo>
                    <a:pt x="46343" y="20600"/>
                    <a:pt x="46867" y="18505"/>
                    <a:pt x="46248" y="16552"/>
                  </a:cubicBezTo>
                  <a:cubicBezTo>
                    <a:pt x="45605" y="14623"/>
                    <a:pt x="43962" y="13218"/>
                    <a:pt x="41938" y="12932"/>
                  </a:cubicBezTo>
                  <a:lnTo>
                    <a:pt x="32460" y="11551"/>
                  </a:lnTo>
                  <a:lnTo>
                    <a:pt x="28221" y="2978"/>
                  </a:lnTo>
                  <a:cubicBezTo>
                    <a:pt x="27316" y="1144"/>
                    <a:pt x="25482" y="1"/>
                    <a:pt x="23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3" name="Google Shape;11483;p36"/>
          <p:cNvGrpSpPr/>
          <p:nvPr/>
        </p:nvGrpSpPr>
        <p:grpSpPr>
          <a:xfrm>
            <a:off x="1664687" y="1650685"/>
            <a:ext cx="367388" cy="440628"/>
            <a:chOff x="3209203" y="3551232"/>
            <a:chExt cx="334506" cy="401191"/>
          </a:xfrm>
        </p:grpSpPr>
        <p:sp>
          <p:nvSpPr>
            <p:cNvPr id="11484" name="Google Shape;11484;p36"/>
            <p:cNvSpPr/>
            <p:nvPr/>
          </p:nvSpPr>
          <p:spPr>
            <a:xfrm>
              <a:off x="3324311" y="3805948"/>
              <a:ext cx="109759" cy="108107"/>
            </a:xfrm>
            <a:custGeom>
              <a:avLst/>
              <a:gdLst/>
              <a:ahLst/>
              <a:cxnLst/>
              <a:rect l="l" t="t" r="r" b="b"/>
              <a:pathLst>
                <a:path w="66420" h="65420" extrusionOk="0">
                  <a:moveTo>
                    <a:pt x="33198" y="7907"/>
                  </a:moveTo>
                  <a:lnTo>
                    <a:pt x="38961" y="13646"/>
                  </a:lnTo>
                  <a:cubicBezTo>
                    <a:pt x="39938" y="14623"/>
                    <a:pt x="41247" y="15170"/>
                    <a:pt x="42629" y="15170"/>
                  </a:cubicBezTo>
                  <a:lnTo>
                    <a:pt x="50749" y="15170"/>
                  </a:lnTo>
                  <a:lnTo>
                    <a:pt x="50749" y="23291"/>
                  </a:lnTo>
                  <a:cubicBezTo>
                    <a:pt x="50749" y="24672"/>
                    <a:pt x="51297" y="25982"/>
                    <a:pt x="52273" y="26959"/>
                  </a:cubicBezTo>
                  <a:lnTo>
                    <a:pt x="58013" y="32698"/>
                  </a:lnTo>
                  <a:lnTo>
                    <a:pt x="52273" y="38437"/>
                  </a:lnTo>
                  <a:cubicBezTo>
                    <a:pt x="51297" y="39437"/>
                    <a:pt x="50749" y="40723"/>
                    <a:pt x="50749" y="42128"/>
                  </a:cubicBezTo>
                  <a:lnTo>
                    <a:pt x="50749" y="50249"/>
                  </a:lnTo>
                  <a:lnTo>
                    <a:pt x="42629" y="50249"/>
                  </a:lnTo>
                  <a:cubicBezTo>
                    <a:pt x="41247" y="50249"/>
                    <a:pt x="39938" y="50797"/>
                    <a:pt x="38961" y="51773"/>
                  </a:cubicBezTo>
                  <a:lnTo>
                    <a:pt x="33198" y="57512"/>
                  </a:lnTo>
                  <a:lnTo>
                    <a:pt x="27459" y="51773"/>
                  </a:lnTo>
                  <a:cubicBezTo>
                    <a:pt x="26482" y="50797"/>
                    <a:pt x="25173" y="50249"/>
                    <a:pt x="23791" y="50249"/>
                  </a:cubicBezTo>
                  <a:lnTo>
                    <a:pt x="15671" y="50249"/>
                  </a:lnTo>
                  <a:lnTo>
                    <a:pt x="15671" y="42128"/>
                  </a:lnTo>
                  <a:cubicBezTo>
                    <a:pt x="15671" y="40723"/>
                    <a:pt x="15123" y="39437"/>
                    <a:pt x="14146" y="38437"/>
                  </a:cubicBezTo>
                  <a:lnTo>
                    <a:pt x="8383" y="32698"/>
                  </a:lnTo>
                  <a:lnTo>
                    <a:pt x="14146" y="26959"/>
                  </a:lnTo>
                  <a:cubicBezTo>
                    <a:pt x="15123" y="25982"/>
                    <a:pt x="15671" y="24672"/>
                    <a:pt x="15671" y="23267"/>
                  </a:cubicBezTo>
                  <a:lnTo>
                    <a:pt x="15671" y="15170"/>
                  </a:lnTo>
                  <a:lnTo>
                    <a:pt x="23791" y="15170"/>
                  </a:lnTo>
                  <a:cubicBezTo>
                    <a:pt x="25173" y="15170"/>
                    <a:pt x="26482" y="14623"/>
                    <a:pt x="27459" y="13646"/>
                  </a:cubicBezTo>
                  <a:lnTo>
                    <a:pt x="33198" y="7907"/>
                  </a:lnTo>
                  <a:close/>
                  <a:moveTo>
                    <a:pt x="33198" y="1"/>
                  </a:moveTo>
                  <a:cubicBezTo>
                    <a:pt x="31817" y="1"/>
                    <a:pt x="30507" y="548"/>
                    <a:pt x="29531" y="1525"/>
                  </a:cubicBezTo>
                  <a:lnTo>
                    <a:pt x="22982" y="8050"/>
                  </a:lnTo>
                  <a:lnTo>
                    <a:pt x="13765" y="8050"/>
                  </a:lnTo>
                  <a:cubicBezTo>
                    <a:pt x="10884" y="8050"/>
                    <a:pt x="8550" y="10384"/>
                    <a:pt x="8550" y="13265"/>
                  </a:cubicBezTo>
                  <a:lnTo>
                    <a:pt x="8550" y="22482"/>
                  </a:lnTo>
                  <a:lnTo>
                    <a:pt x="2025" y="29030"/>
                  </a:lnTo>
                  <a:cubicBezTo>
                    <a:pt x="1" y="31055"/>
                    <a:pt x="1" y="34365"/>
                    <a:pt x="2025" y="36389"/>
                  </a:cubicBezTo>
                  <a:lnTo>
                    <a:pt x="8550" y="42914"/>
                  </a:lnTo>
                  <a:lnTo>
                    <a:pt x="8550" y="52154"/>
                  </a:lnTo>
                  <a:cubicBezTo>
                    <a:pt x="8550" y="55012"/>
                    <a:pt x="10884" y="57346"/>
                    <a:pt x="13742" y="57346"/>
                  </a:cubicBezTo>
                  <a:lnTo>
                    <a:pt x="22982" y="57346"/>
                  </a:lnTo>
                  <a:lnTo>
                    <a:pt x="29435" y="63799"/>
                  </a:lnTo>
                  <a:cubicBezTo>
                    <a:pt x="30197" y="64561"/>
                    <a:pt x="31126" y="65109"/>
                    <a:pt x="32174" y="65324"/>
                  </a:cubicBezTo>
                  <a:cubicBezTo>
                    <a:pt x="32515" y="65388"/>
                    <a:pt x="32855" y="65420"/>
                    <a:pt x="33190" y="65420"/>
                  </a:cubicBezTo>
                  <a:cubicBezTo>
                    <a:pt x="34583" y="65420"/>
                    <a:pt x="35891" y="64874"/>
                    <a:pt x="36889" y="63895"/>
                  </a:cubicBezTo>
                  <a:lnTo>
                    <a:pt x="43414" y="57346"/>
                  </a:lnTo>
                  <a:lnTo>
                    <a:pt x="52631" y="57346"/>
                  </a:lnTo>
                  <a:cubicBezTo>
                    <a:pt x="55512" y="57346"/>
                    <a:pt x="57846" y="55012"/>
                    <a:pt x="57846" y="52130"/>
                  </a:cubicBezTo>
                  <a:lnTo>
                    <a:pt x="57846" y="42914"/>
                  </a:lnTo>
                  <a:lnTo>
                    <a:pt x="64395" y="36389"/>
                  </a:lnTo>
                  <a:cubicBezTo>
                    <a:pt x="66419" y="34365"/>
                    <a:pt x="66419" y="31055"/>
                    <a:pt x="64395" y="29030"/>
                  </a:cubicBezTo>
                  <a:lnTo>
                    <a:pt x="57846" y="22482"/>
                  </a:lnTo>
                  <a:lnTo>
                    <a:pt x="57846" y="13265"/>
                  </a:lnTo>
                  <a:cubicBezTo>
                    <a:pt x="57846" y="10384"/>
                    <a:pt x="55512" y="8050"/>
                    <a:pt x="52631" y="8050"/>
                  </a:cubicBezTo>
                  <a:lnTo>
                    <a:pt x="43414" y="8050"/>
                  </a:lnTo>
                  <a:lnTo>
                    <a:pt x="36889" y="1525"/>
                  </a:lnTo>
                  <a:cubicBezTo>
                    <a:pt x="35889" y="548"/>
                    <a:pt x="34603" y="1"/>
                    <a:pt x="33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5" name="Google Shape;11485;p36"/>
            <p:cNvSpPr/>
            <p:nvPr/>
          </p:nvSpPr>
          <p:spPr>
            <a:xfrm>
              <a:off x="3209203" y="3551232"/>
              <a:ext cx="334506" cy="401191"/>
            </a:xfrm>
            <a:custGeom>
              <a:avLst/>
              <a:gdLst/>
              <a:ahLst/>
              <a:cxnLst/>
              <a:rect l="l" t="t" r="r" b="b"/>
              <a:pathLst>
                <a:path w="202424" h="242778" extrusionOk="0">
                  <a:moveTo>
                    <a:pt x="102620" y="6914"/>
                  </a:moveTo>
                  <a:cubicBezTo>
                    <a:pt x="103217" y="6914"/>
                    <a:pt x="103830" y="6985"/>
                    <a:pt x="104451" y="7135"/>
                  </a:cubicBezTo>
                  <a:cubicBezTo>
                    <a:pt x="107737" y="7921"/>
                    <a:pt x="109976" y="10993"/>
                    <a:pt x="109976" y="14350"/>
                  </a:cubicBezTo>
                  <a:lnTo>
                    <a:pt x="109976" y="18065"/>
                  </a:lnTo>
                  <a:lnTo>
                    <a:pt x="95282" y="18065"/>
                  </a:lnTo>
                  <a:lnTo>
                    <a:pt x="95282" y="14184"/>
                  </a:lnTo>
                  <a:cubicBezTo>
                    <a:pt x="95282" y="10178"/>
                    <a:pt x="98574" y="6914"/>
                    <a:pt x="102620" y="6914"/>
                  </a:cubicBezTo>
                  <a:close/>
                  <a:moveTo>
                    <a:pt x="115596" y="25638"/>
                  </a:moveTo>
                  <a:cubicBezTo>
                    <a:pt x="116167" y="25638"/>
                    <a:pt x="116620" y="26091"/>
                    <a:pt x="116620" y="26662"/>
                  </a:cubicBezTo>
                  <a:lnTo>
                    <a:pt x="116620" y="33640"/>
                  </a:lnTo>
                  <a:cubicBezTo>
                    <a:pt x="116620" y="34212"/>
                    <a:pt x="116167" y="34664"/>
                    <a:pt x="115596" y="34664"/>
                  </a:cubicBezTo>
                  <a:lnTo>
                    <a:pt x="90114" y="34664"/>
                  </a:lnTo>
                  <a:cubicBezTo>
                    <a:pt x="89567" y="34664"/>
                    <a:pt x="89114" y="34212"/>
                    <a:pt x="89114" y="33640"/>
                  </a:cubicBezTo>
                  <a:lnTo>
                    <a:pt x="89114" y="26591"/>
                  </a:lnTo>
                  <a:cubicBezTo>
                    <a:pt x="89114" y="26067"/>
                    <a:pt x="89543" y="25638"/>
                    <a:pt x="90067" y="25638"/>
                  </a:cubicBezTo>
                  <a:close/>
                  <a:moveTo>
                    <a:pt x="111857" y="41761"/>
                  </a:moveTo>
                  <a:lnTo>
                    <a:pt x="111857" y="55525"/>
                  </a:lnTo>
                  <a:lnTo>
                    <a:pt x="93853" y="55525"/>
                  </a:lnTo>
                  <a:lnTo>
                    <a:pt x="93853" y="41761"/>
                  </a:lnTo>
                  <a:close/>
                  <a:moveTo>
                    <a:pt x="111857" y="63098"/>
                  </a:moveTo>
                  <a:lnTo>
                    <a:pt x="111857" y="100082"/>
                  </a:lnTo>
                  <a:lnTo>
                    <a:pt x="93853" y="100082"/>
                  </a:lnTo>
                  <a:lnTo>
                    <a:pt x="93853" y="63098"/>
                  </a:lnTo>
                  <a:close/>
                  <a:moveTo>
                    <a:pt x="102605" y="1"/>
                  </a:moveTo>
                  <a:cubicBezTo>
                    <a:pt x="94637" y="1"/>
                    <a:pt x="88162" y="6488"/>
                    <a:pt x="88162" y="14446"/>
                  </a:cubicBezTo>
                  <a:lnTo>
                    <a:pt x="88162" y="18351"/>
                  </a:lnTo>
                  <a:cubicBezTo>
                    <a:pt x="84375" y="19137"/>
                    <a:pt x="81517" y="22495"/>
                    <a:pt x="81517" y="26520"/>
                  </a:cubicBezTo>
                  <a:lnTo>
                    <a:pt x="81517" y="33854"/>
                  </a:lnTo>
                  <a:lnTo>
                    <a:pt x="86733" y="41237"/>
                  </a:lnTo>
                  <a:lnTo>
                    <a:pt x="86733" y="112251"/>
                  </a:lnTo>
                  <a:cubicBezTo>
                    <a:pt x="86733" y="120229"/>
                    <a:pt x="84161" y="127897"/>
                    <a:pt x="79564" y="134137"/>
                  </a:cubicBezTo>
                  <a:cubicBezTo>
                    <a:pt x="72539" y="126278"/>
                    <a:pt x="62847" y="120586"/>
                    <a:pt x="52916" y="118491"/>
                  </a:cubicBezTo>
                  <a:cubicBezTo>
                    <a:pt x="49933" y="117863"/>
                    <a:pt x="46953" y="117559"/>
                    <a:pt x="44015" y="117559"/>
                  </a:cubicBezTo>
                  <a:cubicBezTo>
                    <a:pt x="28215" y="117559"/>
                    <a:pt x="13612" y="126370"/>
                    <a:pt x="6002" y="141210"/>
                  </a:cubicBezTo>
                  <a:cubicBezTo>
                    <a:pt x="1858" y="149283"/>
                    <a:pt x="0" y="158713"/>
                    <a:pt x="739" y="167786"/>
                  </a:cubicBezTo>
                  <a:cubicBezTo>
                    <a:pt x="1786" y="180408"/>
                    <a:pt x="8431" y="189600"/>
                    <a:pt x="13765" y="197007"/>
                  </a:cubicBezTo>
                  <a:cubicBezTo>
                    <a:pt x="16932" y="201341"/>
                    <a:pt x="19885" y="205461"/>
                    <a:pt x="21576" y="209819"/>
                  </a:cubicBezTo>
                  <a:cubicBezTo>
                    <a:pt x="21624" y="209938"/>
                    <a:pt x="21671" y="210081"/>
                    <a:pt x="21743" y="210200"/>
                  </a:cubicBezTo>
                  <a:cubicBezTo>
                    <a:pt x="21791" y="210319"/>
                    <a:pt x="27077" y="220511"/>
                    <a:pt x="24029" y="229989"/>
                  </a:cubicBezTo>
                  <a:lnTo>
                    <a:pt x="23791" y="230609"/>
                  </a:lnTo>
                  <a:cubicBezTo>
                    <a:pt x="23338" y="231871"/>
                    <a:pt x="23338" y="233276"/>
                    <a:pt x="23934" y="234490"/>
                  </a:cubicBezTo>
                  <a:cubicBezTo>
                    <a:pt x="24791" y="236324"/>
                    <a:pt x="26577" y="237324"/>
                    <a:pt x="28387" y="237324"/>
                  </a:cubicBezTo>
                  <a:cubicBezTo>
                    <a:pt x="28983" y="237324"/>
                    <a:pt x="29578" y="237229"/>
                    <a:pt x="30173" y="236991"/>
                  </a:cubicBezTo>
                  <a:cubicBezTo>
                    <a:pt x="30221" y="236967"/>
                    <a:pt x="30269" y="236943"/>
                    <a:pt x="30316" y="236943"/>
                  </a:cubicBezTo>
                  <a:cubicBezTo>
                    <a:pt x="44748" y="230490"/>
                    <a:pt x="47510" y="213915"/>
                    <a:pt x="42771" y="201603"/>
                  </a:cubicBezTo>
                  <a:cubicBezTo>
                    <a:pt x="40509" y="195744"/>
                    <a:pt x="37437" y="191005"/>
                    <a:pt x="34436" y="186743"/>
                  </a:cubicBezTo>
                  <a:cubicBezTo>
                    <a:pt x="33744" y="185768"/>
                    <a:pt x="32651" y="185249"/>
                    <a:pt x="31544" y="185249"/>
                  </a:cubicBezTo>
                  <a:cubicBezTo>
                    <a:pt x="30595" y="185249"/>
                    <a:pt x="29637" y="185631"/>
                    <a:pt x="28911" y="186433"/>
                  </a:cubicBezTo>
                  <a:cubicBezTo>
                    <a:pt x="27768" y="187671"/>
                    <a:pt x="27744" y="189577"/>
                    <a:pt x="28697" y="190934"/>
                  </a:cubicBezTo>
                  <a:cubicBezTo>
                    <a:pt x="31412" y="194792"/>
                    <a:pt x="34198" y="199055"/>
                    <a:pt x="36151" y="204151"/>
                  </a:cubicBezTo>
                  <a:cubicBezTo>
                    <a:pt x="39151" y="211938"/>
                    <a:pt x="38318" y="221893"/>
                    <a:pt x="31793" y="227656"/>
                  </a:cubicBezTo>
                  <a:cubicBezTo>
                    <a:pt x="33174" y="217630"/>
                    <a:pt x="28887" y="208604"/>
                    <a:pt x="28101" y="207056"/>
                  </a:cubicBezTo>
                  <a:cubicBezTo>
                    <a:pt x="26101" y="201936"/>
                    <a:pt x="22910" y="197507"/>
                    <a:pt x="19504" y="192791"/>
                  </a:cubicBezTo>
                  <a:cubicBezTo>
                    <a:pt x="14194" y="185457"/>
                    <a:pt x="8693" y="177836"/>
                    <a:pt x="7811" y="167191"/>
                  </a:cubicBezTo>
                  <a:cubicBezTo>
                    <a:pt x="7168" y="159451"/>
                    <a:pt x="8764" y="151378"/>
                    <a:pt x="12289" y="144472"/>
                  </a:cubicBezTo>
                  <a:cubicBezTo>
                    <a:pt x="18659" y="132053"/>
                    <a:pt x="30862" y="124671"/>
                    <a:pt x="44062" y="124671"/>
                  </a:cubicBezTo>
                  <a:cubicBezTo>
                    <a:pt x="46505" y="124671"/>
                    <a:pt x="48983" y="124924"/>
                    <a:pt x="51463" y="125444"/>
                  </a:cubicBezTo>
                  <a:cubicBezTo>
                    <a:pt x="60132" y="127278"/>
                    <a:pt x="68586" y="132327"/>
                    <a:pt x="74659" y="139304"/>
                  </a:cubicBezTo>
                  <a:cubicBezTo>
                    <a:pt x="74659" y="139423"/>
                    <a:pt x="74659" y="139495"/>
                    <a:pt x="74635" y="139638"/>
                  </a:cubicBezTo>
                  <a:cubicBezTo>
                    <a:pt x="72992" y="141090"/>
                    <a:pt x="68586" y="144186"/>
                    <a:pt x="67943" y="144663"/>
                  </a:cubicBezTo>
                  <a:cubicBezTo>
                    <a:pt x="63132" y="139376"/>
                    <a:pt x="56250" y="135232"/>
                    <a:pt x="49701" y="133875"/>
                  </a:cubicBezTo>
                  <a:cubicBezTo>
                    <a:pt x="47740" y="133459"/>
                    <a:pt x="45793" y="133256"/>
                    <a:pt x="43880" y="133256"/>
                  </a:cubicBezTo>
                  <a:cubicBezTo>
                    <a:pt x="33857" y="133256"/>
                    <a:pt x="24809" y="138822"/>
                    <a:pt x="19909" y="148401"/>
                  </a:cubicBezTo>
                  <a:cubicBezTo>
                    <a:pt x="17099" y="153903"/>
                    <a:pt x="15813" y="160309"/>
                    <a:pt x="16337" y="166477"/>
                  </a:cubicBezTo>
                  <a:cubicBezTo>
                    <a:pt x="16599" y="169811"/>
                    <a:pt x="17528" y="173049"/>
                    <a:pt x="19147" y="176431"/>
                  </a:cubicBezTo>
                  <a:cubicBezTo>
                    <a:pt x="19765" y="177667"/>
                    <a:pt x="21033" y="178452"/>
                    <a:pt x="22366" y="178452"/>
                  </a:cubicBezTo>
                  <a:cubicBezTo>
                    <a:pt x="22626" y="178452"/>
                    <a:pt x="22888" y="178422"/>
                    <a:pt x="23148" y="178360"/>
                  </a:cubicBezTo>
                  <a:cubicBezTo>
                    <a:pt x="25434" y="177788"/>
                    <a:pt x="26506" y="175312"/>
                    <a:pt x="25529" y="173311"/>
                  </a:cubicBezTo>
                  <a:cubicBezTo>
                    <a:pt x="24267" y="170716"/>
                    <a:pt x="23600" y="168358"/>
                    <a:pt x="23386" y="165881"/>
                  </a:cubicBezTo>
                  <a:cubicBezTo>
                    <a:pt x="22981" y="161023"/>
                    <a:pt x="23981" y="155974"/>
                    <a:pt x="26196" y="151664"/>
                  </a:cubicBezTo>
                  <a:cubicBezTo>
                    <a:pt x="29864" y="144529"/>
                    <a:pt x="36568" y="140380"/>
                    <a:pt x="43994" y="140380"/>
                  </a:cubicBezTo>
                  <a:cubicBezTo>
                    <a:pt x="45391" y="140380"/>
                    <a:pt x="46815" y="140527"/>
                    <a:pt x="48248" y="140829"/>
                  </a:cubicBezTo>
                  <a:cubicBezTo>
                    <a:pt x="53583" y="141948"/>
                    <a:pt x="58870" y="145282"/>
                    <a:pt x="62489" y="149164"/>
                  </a:cubicBezTo>
                  <a:cubicBezTo>
                    <a:pt x="59275" y="152236"/>
                    <a:pt x="56512" y="155665"/>
                    <a:pt x="54321" y="159356"/>
                  </a:cubicBezTo>
                  <a:cubicBezTo>
                    <a:pt x="48772" y="168739"/>
                    <a:pt x="43962" y="184290"/>
                    <a:pt x="52630" y="204889"/>
                  </a:cubicBezTo>
                  <a:cubicBezTo>
                    <a:pt x="52630" y="204913"/>
                    <a:pt x="52654" y="204937"/>
                    <a:pt x="52654" y="204961"/>
                  </a:cubicBezTo>
                  <a:cubicBezTo>
                    <a:pt x="53083" y="205889"/>
                    <a:pt x="62990" y="227703"/>
                    <a:pt x="76588" y="241706"/>
                  </a:cubicBezTo>
                  <a:cubicBezTo>
                    <a:pt x="77254" y="242397"/>
                    <a:pt x="78159" y="242778"/>
                    <a:pt x="79112" y="242778"/>
                  </a:cubicBezTo>
                  <a:lnTo>
                    <a:pt x="126431" y="242778"/>
                  </a:lnTo>
                  <a:cubicBezTo>
                    <a:pt x="127408" y="242778"/>
                    <a:pt x="128313" y="242397"/>
                    <a:pt x="128980" y="241682"/>
                  </a:cubicBezTo>
                  <a:cubicBezTo>
                    <a:pt x="138577" y="231799"/>
                    <a:pt x="146412" y="217868"/>
                    <a:pt x="150222" y="210414"/>
                  </a:cubicBezTo>
                  <a:cubicBezTo>
                    <a:pt x="151103" y="208747"/>
                    <a:pt x="152794" y="207699"/>
                    <a:pt x="154675" y="207699"/>
                  </a:cubicBezTo>
                  <a:lnTo>
                    <a:pt x="166130" y="207699"/>
                  </a:lnTo>
                  <a:cubicBezTo>
                    <a:pt x="177251" y="207699"/>
                    <a:pt x="186301" y="198626"/>
                    <a:pt x="186301" y="187457"/>
                  </a:cubicBezTo>
                  <a:lnTo>
                    <a:pt x="186277" y="102916"/>
                  </a:lnTo>
                  <a:lnTo>
                    <a:pt x="192255" y="102916"/>
                  </a:lnTo>
                  <a:cubicBezTo>
                    <a:pt x="197851" y="102916"/>
                    <a:pt x="202423" y="98368"/>
                    <a:pt x="202423" y="92747"/>
                  </a:cubicBezTo>
                  <a:lnTo>
                    <a:pt x="202423" y="82769"/>
                  </a:lnTo>
                  <a:cubicBezTo>
                    <a:pt x="202423" y="80816"/>
                    <a:pt x="200828" y="79221"/>
                    <a:pt x="198851" y="79221"/>
                  </a:cubicBezTo>
                  <a:lnTo>
                    <a:pt x="165844" y="79221"/>
                  </a:lnTo>
                  <a:cubicBezTo>
                    <a:pt x="163796" y="79221"/>
                    <a:pt x="162129" y="80888"/>
                    <a:pt x="162129" y="82960"/>
                  </a:cubicBezTo>
                  <a:lnTo>
                    <a:pt x="162129" y="116347"/>
                  </a:lnTo>
                  <a:cubicBezTo>
                    <a:pt x="162129" y="116514"/>
                    <a:pt x="162177" y="116681"/>
                    <a:pt x="162296" y="116824"/>
                  </a:cubicBezTo>
                  <a:cubicBezTo>
                    <a:pt x="163400" y="117978"/>
                    <a:pt x="164591" y="118456"/>
                    <a:pt x="165668" y="118456"/>
                  </a:cubicBezTo>
                  <a:cubicBezTo>
                    <a:pt x="167635" y="118456"/>
                    <a:pt x="169226" y="116864"/>
                    <a:pt x="169226" y="114895"/>
                  </a:cubicBezTo>
                  <a:lnTo>
                    <a:pt x="169226" y="88747"/>
                  </a:lnTo>
                  <a:cubicBezTo>
                    <a:pt x="169226" y="87413"/>
                    <a:pt x="170321" y="86341"/>
                    <a:pt x="171655" y="86341"/>
                  </a:cubicBezTo>
                  <a:lnTo>
                    <a:pt x="195303" y="86341"/>
                  </a:lnTo>
                  <a:lnTo>
                    <a:pt x="195303" y="92747"/>
                  </a:lnTo>
                  <a:cubicBezTo>
                    <a:pt x="195303" y="94438"/>
                    <a:pt x="193945" y="95819"/>
                    <a:pt x="192231" y="95819"/>
                  </a:cubicBezTo>
                  <a:lnTo>
                    <a:pt x="186277" y="95819"/>
                  </a:lnTo>
                  <a:cubicBezTo>
                    <a:pt x="182372" y="95819"/>
                    <a:pt x="179180" y="98987"/>
                    <a:pt x="179180" y="102916"/>
                  </a:cubicBezTo>
                  <a:lnTo>
                    <a:pt x="179180" y="187505"/>
                  </a:lnTo>
                  <a:cubicBezTo>
                    <a:pt x="179180" y="194720"/>
                    <a:pt x="173322" y="200603"/>
                    <a:pt x="166106" y="200603"/>
                  </a:cubicBezTo>
                  <a:lnTo>
                    <a:pt x="154532" y="200603"/>
                  </a:lnTo>
                  <a:cubicBezTo>
                    <a:pt x="149984" y="200603"/>
                    <a:pt x="145840" y="203127"/>
                    <a:pt x="143768" y="207175"/>
                  </a:cubicBezTo>
                  <a:cubicBezTo>
                    <a:pt x="140244" y="213986"/>
                    <a:pt x="133195" y="226513"/>
                    <a:pt x="124669" y="235681"/>
                  </a:cubicBezTo>
                  <a:lnTo>
                    <a:pt x="80660" y="235681"/>
                  </a:lnTo>
                  <a:cubicBezTo>
                    <a:pt x="68705" y="222845"/>
                    <a:pt x="59608" y="203198"/>
                    <a:pt x="59155" y="202198"/>
                  </a:cubicBezTo>
                  <a:cubicBezTo>
                    <a:pt x="53130" y="187933"/>
                    <a:pt x="53559" y="174835"/>
                    <a:pt x="60441" y="163262"/>
                  </a:cubicBezTo>
                  <a:cubicBezTo>
                    <a:pt x="66109" y="153712"/>
                    <a:pt x="76183" y="149592"/>
                    <a:pt x="83232" y="141471"/>
                  </a:cubicBezTo>
                  <a:cubicBezTo>
                    <a:pt x="90090" y="133541"/>
                    <a:pt x="93853" y="123206"/>
                    <a:pt x="93853" y="112728"/>
                  </a:cubicBezTo>
                  <a:lnTo>
                    <a:pt x="93853" y="107179"/>
                  </a:lnTo>
                  <a:lnTo>
                    <a:pt x="111381" y="107179"/>
                  </a:lnTo>
                  <a:lnTo>
                    <a:pt x="111381" y="112728"/>
                  </a:lnTo>
                  <a:cubicBezTo>
                    <a:pt x="111381" y="127540"/>
                    <a:pt x="118906" y="141471"/>
                    <a:pt x="131456" y="149592"/>
                  </a:cubicBezTo>
                  <a:cubicBezTo>
                    <a:pt x="137100" y="153260"/>
                    <a:pt x="141768" y="157999"/>
                    <a:pt x="144935" y="163357"/>
                  </a:cubicBezTo>
                  <a:cubicBezTo>
                    <a:pt x="147674" y="167953"/>
                    <a:pt x="149412" y="172906"/>
                    <a:pt x="150103" y="178074"/>
                  </a:cubicBezTo>
                  <a:cubicBezTo>
                    <a:pt x="150881" y="184061"/>
                    <a:pt x="156067" y="188578"/>
                    <a:pt x="162130" y="188578"/>
                  </a:cubicBezTo>
                  <a:cubicBezTo>
                    <a:pt x="162193" y="188578"/>
                    <a:pt x="162257" y="188577"/>
                    <a:pt x="162320" y="188576"/>
                  </a:cubicBezTo>
                  <a:cubicBezTo>
                    <a:pt x="166178" y="188505"/>
                    <a:pt x="169226" y="185314"/>
                    <a:pt x="169226" y="181480"/>
                  </a:cubicBezTo>
                  <a:lnTo>
                    <a:pt x="169226" y="131565"/>
                  </a:lnTo>
                  <a:cubicBezTo>
                    <a:pt x="169226" y="129874"/>
                    <a:pt x="168107" y="128326"/>
                    <a:pt x="166440" y="127969"/>
                  </a:cubicBezTo>
                  <a:cubicBezTo>
                    <a:pt x="166183" y="127915"/>
                    <a:pt x="165929" y="127890"/>
                    <a:pt x="165681" y="127890"/>
                  </a:cubicBezTo>
                  <a:cubicBezTo>
                    <a:pt x="163724" y="127890"/>
                    <a:pt x="162129" y="129480"/>
                    <a:pt x="162129" y="131446"/>
                  </a:cubicBezTo>
                  <a:lnTo>
                    <a:pt x="162129" y="181432"/>
                  </a:lnTo>
                  <a:cubicBezTo>
                    <a:pt x="159629" y="181432"/>
                    <a:pt x="157485" y="179551"/>
                    <a:pt x="157152" y="177074"/>
                  </a:cubicBezTo>
                  <a:cubicBezTo>
                    <a:pt x="156366" y="170930"/>
                    <a:pt x="154294" y="165048"/>
                    <a:pt x="151056" y="159594"/>
                  </a:cubicBezTo>
                  <a:cubicBezTo>
                    <a:pt x="147317" y="153307"/>
                    <a:pt x="141887" y="147735"/>
                    <a:pt x="135314" y="143472"/>
                  </a:cubicBezTo>
                  <a:cubicBezTo>
                    <a:pt x="124788" y="136637"/>
                    <a:pt x="118501" y="125063"/>
                    <a:pt x="118501" y="112442"/>
                  </a:cubicBezTo>
                  <a:lnTo>
                    <a:pt x="118501" y="41237"/>
                  </a:lnTo>
                  <a:lnTo>
                    <a:pt x="123717" y="33854"/>
                  </a:lnTo>
                  <a:lnTo>
                    <a:pt x="123717" y="26520"/>
                  </a:lnTo>
                  <a:cubicBezTo>
                    <a:pt x="123717" y="22495"/>
                    <a:pt x="120859" y="19137"/>
                    <a:pt x="117072" y="18351"/>
                  </a:cubicBezTo>
                  <a:lnTo>
                    <a:pt x="117072" y="14612"/>
                  </a:lnTo>
                  <a:cubicBezTo>
                    <a:pt x="117072" y="7825"/>
                    <a:pt x="112452" y="1776"/>
                    <a:pt x="105808" y="348"/>
                  </a:cubicBezTo>
                  <a:cubicBezTo>
                    <a:pt x="104722" y="113"/>
                    <a:pt x="103651" y="1"/>
                    <a:pt x="102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6" name="Google Shape;11486;p36"/>
          <p:cNvGrpSpPr/>
          <p:nvPr/>
        </p:nvGrpSpPr>
        <p:grpSpPr>
          <a:xfrm>
            <a:off x="4324704" y="1683500"/>
            <a:ext cx="324642" cy="440561"/>
            <a:chOff x="2417647" y="4178190"/>
            <a:chExt cx="295586" cy="401130"/>
          </a:xfrm>
        </p:grpSpPr>
        <p:sp>
          <p:nvSpPr>
            <p:cNvPr id="11487" name="Google Shape;11487;p36"/>
            <p:cNvSpPr/>
            <p:nvPr/>
          </p:nvSpPr>
          <p:spPr>
            <a:xfrm>
              <a:off x="2536928" y="4266460"/>
              <a:ext cx="56828" cy="56828"/>
            </a:xfrm>
            <a:custGeom>
              <a:avLst/>
              <a:gdLst/>
              <a:ahLst/>
              <a:cxnLst/>
              <a:rect l="l" t="t" r="r" b="b"/>
              <a:pathLst>
                <a:path w="34389" h="34389" extrusionOk="0">
                  <a:moveTo>
                    <a:pt x="17195" y="7097"/>
                  </a:moveTo>
                  <a:cubicBezTo>
                    <a:pt x="22767" y="7097"/>
                    <a:pt x="27292" y="11622"/>
                    <a:pt x="27292" y="17194"/>
                  </a:cubicBezTo>
                  <a:cubicBezTo>
                    <a:pt x="27292" y="22743"/>
                    <a:pt x="22743" y="27268"/>
                    <a:pt x="17195" y="27268"/>
                  </a:cubicBezTo>
                  <a:cubicBezTo>
                    <a:pt x="11622" y="27268"/>
                    <a:pt x="7097" y="22743"/>
                    <a:pt x="7097" y="17194"/>
                  </a:cubicBezTo>
                  <a:cubicBezTo>
                    <a:pt x="7097" y="11622"/>
                    <a:pt x="11622" y="7097"/>
                    <a:pt x="17195" y="7097"/>
                  </a:cubicBezTo>
                  <a:close/>
                  <a:moveTo>
                    <a:pt x="17195" y="0"/>
                  </a:moveTo>
                  <a:cubicBezTo>
                    <a:pt x="7716" y="0"/>
                    <a:pt x="0" y="7692"/>
                    <a:pt x="0" y="17194"/>
                  </a:cubicBezTo>
                  <a:cubicBezTo>
                    <a:pt x="0" y="26672"/>
                    <a:pt x="7716" y="34388"/>
                    <a:pt x="17195" y="34388"/>
                  </a:cubicBezTo>
                  <a:cubicBezTo>
                    <a:pt x="26673" y="34388"/>
                    <a:pt x="34389" y="26672"/>
                    <a:pt x="34389" y="17194"/>
                  </a:cubicBezTo>
                  <a:cubicBezTo>
                    <a:pt x="34389" y="7692"/>
                    <a:pt x="26673" y="0"/>
                    <a:pt x="17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8" name="Google Shape;11488;p36"/>
            <p:cNvSpPr/>
            <p:nvPr/>
          </p:nvSpPr>
          <p:spPr>
            <a:xfrm>
              <a:off x="2417647" y="4178190"/>
              <a:ext cx="295586" cy="401130"/>
            </a:xfrm>
            <a:custGeom>
              <a:avLst/>
              <a:gdLst/>
              <a:ahLst/>
              <a:cxnLst/>
              <a:rect l="l" t="t" r="r" b="b"/>
              <a:pathLst>
                <a:path w="178872" h="242741" extrusionOk="0">
                  <a:moveTo>
                    <a:pt x="125646" y="7097"/>
                  </a:moveTo>
                  <a:cubicBezTo>
                    <a:pt x="125908" y="7097"/>
                    <a:pt x="126098" y="7312"/>
                    <a:pt x="126098" y="7550"/>
                  </a:cubicBezTo>
                  <a:lnTo>
                    <a:pt x="126098" y="92448"/>
                  </a:lnTo>
                  <a:lnTo>
                    <a:pt x="119478" y="92448"/>
                  </a:lnTo>
                  <a:lnTo>
                    <a:pt x="119478" y="53274"/>
                  </a:lnTo>
                  <a:cubicBezTo>
                    <a:pt x="119478" y="51440"/>
                    <a:pt x="118168" y="49820"/>
                    <a:pt x="116358" y="49606"/>
                  </a:cubicBezTo>
                  <a:cubicBezTo>
                    <a:pt x="116207" y="49588"/>
                    <a:pt x="116058" y="49579"/>
                    <a:pt x="115910" y="49579"/>
                  </a:cubicBezTo>
                  <a:cubicBezTo>
                    <a:pt x="113944" y="49579"/>
                    <a:pt x="112358" y="51159"/>
                    <a:pt x="112358" y="53131"/>
                  </a:cubicBezTo>
                  <a:lnTo>
                    <a:pt x="112358" y="92924"/>
                  </a:lnTo>
                  <a:lnTo>
                    <a:pt x="66372" y="92924"/>
                  </a:lnTo>
                  <a:lnTo>
                    <a:pt x="66372" y="21791"/>
                  </a:lnTo>
                  <a:lnTo>
                    <a:pt x="112358" y="21791"/>
                  </a:lnTo>
                  <a:lnTo>
                    <a:pt x="112358" y="36961"/>
                  </a:lnTo>
                  <a:cubicBezTo>
                    <a:pt x="112358" y="38771"/>
                    <a:pt x="113667" y="40390"/>
                    <a:pt x="115477" y="40604"/>
                  </a:cubicBezTo>
                  <a:cubicBezTo>
                    <a:pt x="115628" y="40623"/>
                    <a:pt x="115778" y="40631"/>
                    <a:pt x="115925" y="40631"/>
                  </a:cubicBezTo>
                  <a:cubicBezTo>
                    <a:pt x="117891" y="40631"/>
                    <a:pt x="119478" y="39051"/>
                    <a:pt x="119478" y="37080"/>
                  </a:cubicBezTo>
                  <a:lnTo>
                    <a:pt x="119478" y="21172"/>
                  </a:lnTo>
                  <a:cubicBezTo>
                    <a:pt x="119478" y="17576"/>
                    <a:pt x="116573" y="14694"/>
                    <a:pt x="113001" y="14694"/>
                  </a:cubicBezTo>
                  <a:lnTo>
                    <a:pt x="65729" y="14694"/>
                  </a:lnTo>
                  <a:cubicBezTo>
                    <a:pt x="62157" y="14694"/>
                    <a:pt x="59251" y="17576"/>
                    <a:pt x="59251" y="21172"/>
                  </a:cubicBezTo>
                  <a:lnTo>
                    <a:pt x="59251" y="92448"/>
                  </a:lnTo>
                  <a:lnTo>
                    <a:pt x="52631" y="92448"/>
                  </a:lnTo>
                  <a:lnTo>
                    <a:pt x="52631" y="7550"/>
                  </a:lnTo>
                  <a:cubicBezTo>
                    <a:pt x="52631" y="7312"/>
                    <a:pt x="52821" y="7097"/>
                    <a:pt x="53083" y="7097"/>
                  </a:cubicBezTo>
                  <a:close/>
                  <a:moveTo>
                    <a:pt x="153509" y="78207"/>
                  </a:moveTo>
                  <a:lnTo>
                    <a:pt x="169893" y="114715"/>
                  </a:lnTo>
                  <a:lnTo>
                    <a:pt x="8836" y="114715"/>
                  </a:lnTo>
                  <a:lnTo>
                    <a:pt x="25220" y="78207"/>
                  </a:lnTo>
                  <a:lnTo>
                    <a:pt x="45510" y="78207"/>
                  </a:lnTo>
                  <a:lnTo>
                    <a:pt x="45510" y="92924"/>
                  </a:lnTo>
                  <a:lnTo>
                    <a:pt x="40890" y="92924"/>
                  </a:lnTo>
                  <a:cubicBezTo>
                    <a:pt x="39199" y="92924"/>
                    <a:pt x="37651" y="94044"/>
                    <a:pt x="37294" y="95687"/>
                  </a:cubicBezTo>
                  <a:cubicBezTo>
                    <a:pt x="36818" y="97997"/>
                    <a:pt x="38556" y="100021"/>
                    <a:pt x="40771" y="100021"/>
                  </a:cubicBezTo>
                  <a:lnTo>
                    <a:pt x="137839" y="100021"/>
                  </a:lnTo>
                  <a:cubicBezTo>
                    <a:pt x="139530" y="100021"/>
                    <a:pt x="141078" y="98902"/>
                    <a:pt x="141435" y="97235"/>
                  </a:cubicBezTo>
                  <a:cubicBezTo>
                    <a:pt x="141911" y="94949"/>
                    <a:pt x="140173" y="92924"/>
                    <a:pt x="137958" y="92924"/>
                  </a:cubicBezTo>
                  <a:lnTo>
                    <a:pt x="133219" y="92924"/>
                  </a:lnTo>
                  <a:lnTo>
                    <a:pt x="133219" y="78207"/>
                  </a:lnTo>
                  <a:close/>
                  <a:moveTo>
                    <a:pt x="53083" y="1"/>
                  </a:moveTo>
                  <a:cubicBezTo>
                    <a:pt x="48892" y="1"/>
                    <a:pt x="45510" y="3382"/>
                    <a:pt x="45510" y="7550"/>
                  </a:cubicBezTo>
                  <a:lnTo>
                    <a:pt x="45510" y="70634"/>
                  </a:lnTo>
                  <a:lnTo>
                    <a:pt x="25173" y="70634"/>
                  </a:lnTo>
                  <a:cubicBezTo>
                    <a:pt x="22505" y="70634"/>
                    <a:pt x="20100" y="72206"/>
                    <a:pt x="19005" y="74635"/>
                  </a:cubicBezTo>
                  <a:cubicBezTo>
                    <a:pt x="19005" y="74635"/>
                    <a:pt x="310" y="116382"/>
                    <a:pt x="310" y="116382"/>
                  </a:cubicBezTo>
                  <a:cubicBezTo>
                    <a:pt x="96" y="116834"/>
                    <a:pt x="1" y="117310"/>
                    <a:pt x="1" y="117810"/>
                  </a:cubicBezTo>
                  <a:lnTo>
                    <a:pt x="1" y="162105"/>
                  </a:lnTo>
                  <a:cubicBezTo>
                    <a:pt x="1" y="163915"/>
                    <a:pt x="1311" y="165534"/>
                    <a:pt x="3097" y="165749"/>
                  </a:cubicBezTo>
                  <a:cubicBezTo>
                    <a:pt x="3258" y="165770"/>
                    <a:pt x="3418" y="165780"/>
                    <a:pt x="3575" y="165780"/>
                  </a:cubicBezTo>
                  <a:cubicBezTo>
                    <a:pt x="5527" y="165780"/>
                    <a:pt x="7097" y="164186"/>
                    <a:pt x="7097" y="162224"/>
                  </a:cubicBezTo>
                  <a:lnTo>
                    <a:pt x="7097" y="121359"/>
                  </a:lnTo>
                  <a:lnTo>
                    <a:pt x="171632" y="121359"/>
                  </a:lnTo>
                  <a:lnTo>
                    <a:pt x="171632" y="235620"/>
                  </a:lnTo>
                  <a:lnTo>
                    <a:pt x="7097" y="235620"/>
                  </a:lnTo>
                  <a:lnTo>
                    <a:pt x="7097" y="179013"/>
                  </a:lnTo>
                  <a:cubicBezTo>
                    <a:pt x="7097" y="177323"/>
                    <a:pt x="5978" y="175775"/>
                    <a:pt x="4335" y="175417"/>
                  </a:cubicBezTo>
                  <a:cubicBezTo>
                    <a:pt x="4075" y="175364"/>
                    <a:pt x="3819" y="175338"/>
                    <a:pt x="3569" y="175338"/>
                  </a:cubicBezTo>
                  <a:cubicBezTo>
                    <a:pt x="1595" y="175338"/>
                    <a:pt x="1" y="176929"/>
                    <a:pt x="1" y="178894"/>
                  </a:cubicBezTo>
                  <a:lnTo>
                    <a:pt x="1" y="235977"/>
                  </a:lnTo>
                  <a:cubicBezTo>
                    <a:pt x="1" y="239716"/>
                    <a:pt x="3025" y="242741"/>
                    <a:pt x="6740" y="242741"/>
                  </a:cubicBezTo>
                  <a:lnTo>
                    <a:pt x="172108" y="242741"/>
                  </a:lnTo>
                  <a:cubicBezTo>
                    <a:pt x="175847" y="242741"/>
                    <a:pt x="178871" y="239692"/>
                    <a:pt x="178871" y="235977"/>
                  </a:cubicBezTo>
                  <a:cubicBezTo>
                    <a:pt x="178871" y="235977"/>
                    <a:pt x="178871" y="117787"/>
                    <a:pt x="178871" y="117763"/>
                  </a:cubicBezTo>
                  <a:cubicBezTo>
                    <a:pt x="178848" y="117287"/>
                    <a:pt x="178752" y="116882"/>
                    <a:pt x="178562" y="116429"/>
                  </a:cubicBezTo>
                  <a:cubicBezTo>
                    <a:pt x="178562" y="116405"/>
                    <a:pt x="159867" y="74635"/>
                    <a:pt x="159867" y="74635"/>
                  </a:cubicBezTo>
                  <a:cubicBezTo>
                    <a:pt x="158772" y="72206"/>
                    <a:pt x="156367" y="70634"/>
                    <a:pt x="153699" y="70634"/>
                  </a:cubicBezTo>
                  <a:lnTo>
                    <a:pt x="133219" y="70634"/>
                  </a:lnTo>
                  <a:lnTo>
                    <a:pt x="133219" y="7550"/>
                  </a:lnTo>
                  <a:cubicBezTo>
                    <a:pt x="133219" y="3382"/>
                    <a:pt x="129837" y="1"/>
                    <a:pt x="125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9" name="Google Shape;11489;p36"/>
            <p:cNvSpPr/>
            <p:nvPr/>
          </p:nvSpPr>
          <p:spPr>
            <a:xfrm>
              <a:off x="2491160" y="4397074"/>
              <a:ext cx="148915" cy="152927"/>
            </a:xfrm>
            <a:custGeom>
              <a:avLst/>
              <a:gdLst/>
              <a:ahLst/>
              <a:cxnLst/>
              <a:rect l="l" t="t" r="r" b="b"/>
              <a:pathLst>
                <a:path w="90115" h="92543" extrusionOk="0">
                  <a:moveTo>
                    <a:pt x="34031" y="9050"/>
                  </a:moveTo>
                  <a:lnTo>
                    <a:pt x="34031" y="9050"/>
                  </a:lnTo>
                  <a:cubicBezTo>
                    <a:pt x="27554" y="16123"/>
                    <a:pt x="23743" y="25505"/>
                    <a:pt x="23743" y="35365"/>
                  </a:cubicBezTo>
                  <a:cubicBezTo>
                    <a:pt x="23743" y="56750"/>
                    <a:pt x="41128" y="74134"/>
                    <a:pt x="62513" y="74134"/>
                  </a:cubicBezTo>
                  <a:cubicBezTo>
                    <a:pt x="67181" y="74134"/>
                    <a:pt x="71729" y="73325"/>
                    <a:pt x="75992" y="71729"/>
                  </a:cubicBezTo>
                  <a:lnTo>
                    <a:pt x="75992" y="71729"/>
                  </a:lnTo>
                  <a:cubicBezTo>
                    <a:pt x="68681" y="80231"/>
                    <a:pt x="57846" y="85422"/>
                    <a:pt x="46272" y="85422"/>
                  </a:cubicBezTo>
                  <a:cubicBezTo>
                    <a:pt x="24672" y="85422"/>
                    <a:pt x="7121" y="67847"/>
                    <a:pt x="7121" y="46248"/>
                  </a:cubicBezTo>
                  <a:cubicBezTo>
                    <a:pt x="7121" y="28935"/>
                    <a:pt x="18409" y="14194"/>
                    <a:pt x="34031" y="9050"/>
                  </a:cubicBezTo>
                  <a:close/>
                  <a:moveTo>
                    <a:pt x="46272" y="0"/>
                  </a:moveTo>
                  <a:cubicBezTo>
                    <a:pt x="20766" y="0"/>
                    <a:pt x="0" y="20743"/>
                    <a:pt x="0" y="46272"/>
                  </a:cubicBezTo>
                  <a:cubicBezTo>
                    <a:pt x="0" y="71777"/>
                    <a:pt x="20766" y="92543"/>
                    <a:pt x="46272" y="92543"/>
                  </a:cubicBezTo>
                  <a:cubicBezTo>
                    <a:pt x="55845" y="92543"/>
                    <a:pt x="65038" y="89638"/>
                    <a:pt x="72825" y="84160"/>
                  </a:cubicBezTo>
                  <a:cubicBezTo>
                    <a:pt x="80469" y="78802"/>
                    <a:pt x="86232" y="71372"/>
                    <a:pt x="89543" y="62703"/>
                  </a:cubicBezTo>
                  <a:cubicBezTo>
                    <a:pt x="90114" y="61156"/>
                    <a:pt x="89567" y="59417"/>
                    <a:pt x="88209" y="58488"/>
                  </a:cubicBezTo>
                  <a:cubicBezTo>
                    <a:pt x="87603" y="58084"/>
                    <a:pt x="86907" y="57884"/>
                    <a:pt x="86213" y="57884"/>
                  </a:cubicBezTo>
                  <a:cubicBezTo>
                    <a:pt x="85354" y="57884"/>
                    <a:pt x="84499" y="58192"/>
                    <a:pt x="83827" y="58798"/>
                  </a:cubicBezTo>
                  <a:cubicBezTo>
                    <a:pt x="77993" y="64109"/>
                    <a:pt x="70420" y="67038"/>
                    <a:pt x="62513" y="67038"/>
                  </a:cubicBezTo>
                  <a:cubicBezTo>
                    <a:pt x="45057" y="67038"/>
                    <a:pt x="30840" y="52820"/>
                    <a:pt x="30840" y="35365"/>
                  </a:cubicBezTo>
                  <a:cubicBezTo>
                    <a:pt x="30840" y="23219"/>
                    <a:pt x="37913" y="12003"/>
                    <a:pt x="48844" y="6764"/>
                  </a:cubicBezTo>
                  <a:cubicBezTo>
                    <a:pt x="50320" y="6049"/>
                    <a:pt x="51130" y="4430"/>
                    <a:pt x="50797" y="2810"/>
                  </a:cubicBezTo>
                  <a:cubicBezTo>
                    <a:pt x="50439" y="1191"/>
                    <a:pt x="49034" y="48"/>
                    <a:pt x="47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36"/>
            <p:cNvSpPr/>
            <p:nvPr/>
          </p:nvSpPr>
          <p:spPr>
            <a:xfrm>
              <a:off x="2558886" y="4417143"/>
              <a:ext cx="66037" cy="62534"/>
            </a:xfrm>
            <a:custGeom>
              <a:avLst/>
              <a:gdLst/>
              <a:ahLst/>
              <a:cxnLst/>
              <a:rect l="l" t="t" r="r" b="b"/>
              <a:pathLst>
                <a:path w="39962" h="37842" extrusionOk="0">
                  <a:moveTo>
                    <a:pt x="19981" y="9955"/>
                  </a:moveTo>
                  <a:lnTo>
                    <a:pt x="21934" y="13932"/>
                  </a:lnTo>
                  <a:cubicBezTo>
                    <a:pt x="22672" y="15408"/>
                    <a:pt x="24077" y="16432"/>
                    <a:pt x="25721" y="16671"/>
                  </a:cubicBezTo>
                  <a:lnTo>
                    <a:pt x="30102" y="17314"/>
                  </a:lnTo>
                  <a:lnTo>
                    <a:pt x="26935" y="20409"/>
                  </a:lnTo>
                  <a:cubicBezTo>
                    <a:pt x="25744" y="21553"/>
                    <a:pt x="25221" y="23220"/>
                    <a:pt x="25482" y="24839"/>
                  </a:cubicBezTo>
                  <a:lnTo>
                    <a:pt x="26245" y="29221"/>
                  </a:lnTo>
                  <a:lnTo>
                    <a:pt x="22315" y="27149"/>
                  </a:lnTo>
                  <a:cubicBezTo>
                    <a:pt x="21589" y="26768"/>
                    <a:pt x="20785" y="26577"/>
                    <a:pt x="19981" y="26577"/>
                  </a:cubicBezTo>
                  <a:cubicBezTo>
                    <a:pt x="19178" y="26577"/>
                    <a:pt x="18374" y="26768"/>
                    <a:pt x="17647" y="27149"/>
                  </a:cubicBezTo>
                  <a:lnTo>
                    <a:pt x="13718" y="29221"/>
                  </a:lnTo>
                  <a:lnTo>
                    <a:pt x="14480" y="24863"/>
                  </a:lnTo>
                  <a:cubicBezTo>
                    <a:pt x="14742" y="23220"/>
                    <a:pt x="14218" y="21553"/>
                    <a:pt x="13027" y="20409"/>
                  </a:cubicBezTo>
                  <a:lnTo>
                    <a:pt x="9860" y="17314"/>
                  </a:lnTo>
                  <a:lnTo>
                    <a:pt x="14242" y="16671"/>
                  </a:lnTo>
                  <a:cubicBezTo>
                    <a:pt x="15885" y="16432"/>
                    <a:pt x="17290" y="15408"/>
                    <a:pt x="18029" y="13932"/>
                  </a:cubicBezTo>
                  <a:lnTo>
                    <a:pt x="19981" y="9955"/>
                  </a:lnTo>
                  <a:close/>
                  <a:moveTo>
                    <a:pt x="19981" y="1"/>
                  </a:moveTo>
                  <a:cubicBezTo>
                    <a:pt x="18076" y="1"/>
                    <a:pt x="16338" y="1072"/>
                    <a:pt x="15480" y="2787"/>
                  </a:cubicBezTo>
                  <a:lnTo>
                    <a:pt x="12146" y="9574"/>
                  </a:lnTo>
                  <a:lnTo>
                    <a:pt x="4645" y="10669"/>
                  </a:lnTo>
                  <a:cubicBezTo>
                    <a:pt x="2740" y="10931"/>
                    <a:pt x="1192" y="12241"/>
                    <a:pt x="596" y="14075"/>
                  </a:cubicBezTo>
                  <a:cubicBezTo>
                    <a:pt x="1" y="15909"/>
                    <a:pt x="501" y="17885"/>
                    <a:pt x="1882" y="19219"/>
                  </a:cubicBezTo>
                  <a:lnTo>
                    <a:pt x="7288" y="24506"/>
                  </a:lnTo>
                  <a:lnTo>
                    <a:pt x="6002" y="31959"/>
                  </a:lnTo>
                  <a:cubicBezTo>
                    <a:pt x="5693" y="33865"/>
                    <a:pt x="6455" y="35746"/>
                    <a:pt x="8003" y="36865"/>
                  </a:cubicBezTo>
                  <a:cubicBezTo>
                    <a:pt x="8889" y="37510"/>
                    <a:pt x="9919" y="37836"/>
                    <a:pt x="10952" y="37836"/>
                  </a:cubicBezTo>
                  <a:cubicBezTo>
                    <a:pt x="11751" y="37836"/>
                    <a:pt x="12552" y="37641"/>
                    <a:pt x="13289" y="37246"/>
                  </a:cubicBezTo>
                  <a:lnTo>
                    <a:pt x="19981" y="33722"/>
                  </a:lnTo>
                  <a:lnTo>
                    <a:pt x="26673" y="37246"/>
                  </a:lnTo>
                  <a:cubicBezTo>
                    <a:pt x="27411" y="37651"/>
                    <a:pt x="28221" y="37842"/>
                    <a:pt x="29031" y="37842"/>
                  </a:cubicBezTo>
                  <a:cubicBezTo>
                    <a:pt x="30055" y="37842"/>
                    <a:pt x="31079" y="37508"/>
                    <a:pt x="31960" y="36865"/>
                  </a:cubicBezTo>
                  <a:cubicBezTo>
                    <a:pt x="33532" y="35746"/>
                    <a:pt x="34294" y="33865"/>
                    <a:pt x="33960" y="31959"/>
                  </a:cubicBezTo>
                  <a:lnTo>
                    <a:pt x="32698" y="24506"/>
                  </a:lnTo>
                  <a:lnTo>
                    <a:pt x="38104" y="19219"/>
                  </a:lnTo>
                  <a:cubicBezTo>
                    <a:pt x="39462" y="17885"/>
                    <a:pt x="39962" y="15909"/>
                    <a:pt x="39366" y="14075"/>
                  </a:cubicBezTo>
                  <a:cubicBezTo>
                    <a:pt x="38771" y="12241"/>
                    <a:pt x="37223" y="10931"/>
                    <a:pt x="35318" y="10669"/>
                  </a:cubicBezTo>
                  <a:lnTo>
                    <a:pt x="27840" y="9574"/>
                  </a:lnTo>
                  <a:lnTo>
                    <a:pt x="24482" y="2787"/>
                  </a:lnTo>
                  <a:cubicBezTo>
                    <a:pt x="23625" y="1072"/>
                    <a:pt x="21910" y="1"/>
                    <a:pt x="19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2" name="Google Shape;11402;p30"/>
          <p:cNvSpPr txBox="1">
            <a:spLocks noGrp="1"/>
          </p:cNvSpPr>
          <p:nvPr>
            <p:ph type="title"/>
          </p:nvPr>
        </p:nvSpPr>
        <p:spPr>
          <a:xfrm>
            <a:off x="701749" y="776177"/>
            <a:ext cx="7804297" cy="34236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13</a:t>
            </a:r>
            <a:b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 VẼ LẮP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0" name="Google Shape;11450;p35"/>
          <p:cNvSpPr txBox="1">
            <a:spLocks noGrp="1"/>
          </p:cNvSpPr>
          <p:nvPr>
            <p:ph type="title"/>
          </p:nvPr>
        </p:nvSpPr>
        <p:spPr>
          <a:xfrm>
            <a:off x="1010092" y="2207897"/>
            <a:ext cx="3210681" cy="14709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NỘI DUNG CỦA BẢN VẼ LẮP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51" name="Google Shape;11451;p35"/>
          <p:cNvSpPr txBox="1">
            <a:spLocks noGrp="1"/>
          </p:cNvSpPr>
          <p:nvPr>
            <p:ph type="title" idx="2"/>
          </p:nvPr>
        </p:nvSpPr>
        <p:spPr>
          <a:xfrm>
            <a:off x="5093350" y="2204218"/>
            <a:ext cx="2987396" cy="14709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ĐỌC BẢN VẼ LẮP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54" name="Google Shape;11454;p35"/>
          <p:cNvSpPr txBox="1">
            <a:spLocks noGrp="1"/>
          </p:cNvSpPr>
          <p:nvPr>
            <p:ph type="title" idx="4"/>
          </p:nvPr>
        </p:nvSpPr>
        <p:spPr>
          <a:xfrm>
            <a:off x="720000" y="381226"/>
            <a:ext cx="7704000" cy="767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55" name="Google Shape;11455;p35"/>
          <p:cNvGrpSpPr/>
          <p:nvPr/>
        </p:nvGrpSpPr>
        <p:grpSpPr>
          <a:xfrm>
            <a:off x="6340757" y="1530949"/>
            <a:ext cx="414872" cy="412121"/>
            <a:chOff x="6421033" y="2349249"/>
            <a:chExt cx="403926" cy="401247"/>
          </a:xfrm>
        </p:grpSpPr>
        <p:sp>
          <p:nvSpPr>
            <p:cNvPr id="11456" name="Google Shape;11456;p35"/>
            <p:cNvSpPr/>
            <p:nvPr/>
          </p:nvSpPr>
          <p:spPr>
            <a:xfrm>
              <a:off x="6421033" y="2349249"/>
              <a:ext cx="403926" cy="401247"/>
            </a:xfrm>
            <a:custGeom>
              <a:avLst/>
              <a:gdLst/>
              <a:ahLst/>
              <a:cxnLst/>
              <a:rect l="l" t="t" r="r" b="b"/>
              <a:pathLst>
                <a:path w="244433" h="242812" extrusionOk="0">
                  <a:moveTo>
                    <a:pt x="122121" y="0"/>
                  </a:moveTo>
                  <a:cubicBezTo>
                    <a:pt x="120299" y="0"/>
                    <a:pt x="118478" y="691"/>
                    <a:pt x="117096" y="2072"/>
                  </a:cubicBezTo>
                  <a:lnTo>
                    <a:pt x="85685" y="33460"/>
                  </a:lnTo>
                  <a:lnTo>
                    <a:pt x="41271" y="33460"/>
                  </a:lnTo>
                  <a:cubicBezTo>
                    <a:pt x="37365" y="33460"/>
                    <a:pt x="34174" y="36651"/>
                    <a:pt x="34174" y="40580"/>
                  </a:cubicBezTo>
                  <a:lnTo>
                    <a:pt x="34174" y="84994"/>
                  </a:lnTo>
                  <a:lnTo>
                    <a:pt x="2763" y="116405"/>
                  </a:lnTo>
                  <a:cubicBezTo>
                    <a:pt x="0" y="119167"/>
                    <a:pt x="0" y="123668"/>
                    <a:pt x="2763" y="126455"/>
                  </a:cubicBezTo>
                  <a:lnTo>
                    <a:pt x="34174" y="157842"/>
                  </a:lnTo>
                  <a:lnTo>
                    <a:pt x="34174" y="202256"/>
                  </a:lnTo>
                  <a:cubicBezTo>
                    <a:pt x="34174" y="206185"/>
                    <a:pt x="37365" y="209376"/>
                    <a:pt x="41295" y="209376"/>
                  </a:cubicBezTo>
                  <a:lnTo>
                    <a:pt x="85947" y="209376"/>
                  </a:lnTo>
                  <a:lnTo>
                    <a:pt x="117334" y="240716"/>
                  </a:lnTo>
                  <a:cubicBezTo>
                    <a:pt x="118716" y="242097"/>
                    <a:pt x="120549" y="242812"/>
                    <a:pt x="122359" y="242812"/>
                  </a:cubicBezTo>
                  <a:cubicBezTo>
                    <a:pt x="124169" y="242812"/>
                    <a:pt x="126003" y="242097"/>
                    <a:pt x="127384" y="240716"/>
                  </a:cubicBezTo>
                  <a:lnTo>
                    <a:pt x="158772" y="209376"/>
                  </a:lnTo>
                  <a:lnTo>
                    <a:pt x="203162" y="209376"/>
                  </a:lnTo>
                  <a:cubicBezTo>
                    <a:pt x="207067" y="209329"/>
                    <a:pt x="210259" y="206137"/>
                    <a:pt x="210068" y="202232"/>
                  </a:cubicBezTo>
                  <a:lnTo>
                    <a:pt x="210068" y="186467"/>
                  </a:lnTo>
                  <a:cubicBezTo>
                    <a:pt x="210259" y="184514"/>
                    <a:pt x="208663" y="182918"/>
                    <a:pt x="206710" y="182918"/>
                  </a:cubicBezTo>
                  <a:cubicBezTo>
                    <a:pt x="204734" y="182918"/>
                    <a:pt x="203424" y="186467"/>
                    <a:pt x="203424" y="186467"/>
                  </a:cubicBezTo>
                  <a:lnTo>
                    <a:pt x="203424" y="202256"/>
                  </a:lnTo>
                  <a:lnTo>
                    <a:pt x="159010" y="202256"/>
                  </a:lnTo>
                  <a:cubicBezTo>
                    <a:pt x="157128" y="202256"/>
                    <a:pt x="155342" y="202994"/>
                    <a:pt x="153985" y="204351"/>
                  </a:cubicBezTo>
                  <a:lnTo>
                    <a:pt x="122597" y="235739"/>
                  </a:lnTo>
                  <a:lnTo>
                    <a:pt x="91186" y="204328"/>
                  </a:lnTo>
                  <a:cubicBezTo>
                    <a:pt x="89853" y="202994"/>
                    <a:pt x="88066" y="202256"/>
                    <a:pt x="86161" y="202256"/>
                  </a:cubicBezTo>
                  <a:lnTo>
                    <a:pt x="41771" y="202256"/>
                  </a:lnTo>
                  <a:lnTo>
                    <a:pt x="41771" y="157842"/>
                  </a:lnTo>
                  <a:cubicBezTo>
                    <a:pt x="41771" y="155961"/>
                    <a:pt x="41009" y="154175"/>
                    <a:pt x="39675" y="152817"/>
                  </a:cubicBezTo>
                  <a:lnTo>
                    <a:pt x="8264" y="121430"/>
                  </a:lnTo>
                  <a:lnTo>
                    <a:pt x="39675" y="90019"/>
                  </a:lnTo>
                  <a:cubicBezTo>
                    <a:pt x="41009" y="88685"/>
                    <a:pt x="41771" y="86899"/>
                    <a:pt x="41771" y="84994"/>
                  </a:cubicBezTo>
                  <a:lnTo>
                    <a:pt x="41747" y="40580"/>
                  </a:lnTo>
                  <a:lnTo>
                    <a:pt x="85733" y="40580"/>
                  </a:lnTo>
                  <a:cubicBezTo>
                    <a:pt x="87614" y="40580"/>
                    <a:pt x="89400" y="39842"/>
                    <a:pt x="90757" y="38508"/>
                  </a:cubicBezTo>
                  <a:lnTo>
                    <a:pt x="122145" y="7121"/>
                  </a:lnTo>
                  <a:lnTo>
                    <a:pt x="153532" y="38508"/>
                  </a:lnTo>
                  <a:cubicBezTo>
                    <a:pt x="154890" y="39842"/>
                    <a:pt x="156676" y="40580"/>
                    <a:pt x="158557" y="40580"/>
                  </a:cubicBezTo>
                  <a:lnTo>
                    <a:pt x="202971" y="40580"/>
                  </a:lnTo>
                  <a:lnTo>
                    <a:pt x="202971" y="84970"/>
                  </a:lnTo>
                  <a:cubicBezTo>
                    <a:pt x="202971" y="86875"/>
                    <a:pt x="203710" y="88661"/>
                    <a:pt x="205043" y="89995"/>
                  </a:cubicBezTo>
                  <a:lnTo>
                    <a:pt x="236431" y="121382"/>
                  </a:lnTo>
                  <a:lnTo>
                    <a:pt x="205043" y="152770"/>
                  </a:lnTo>
                  <a:cubicBezTo>
                    <a:pt x="203710" y="154103"/>
                    <a:pt x="202971" y="155889"/>
                    <a:pt x="202971" y="157794"/>
                  </a:cubicBezTo>
                  <a:lnTo>
                    <a:pt x="202971" y="169702"/>
                  </a:lnTo>
                  <a:cubicBezTo>
                    <a:pt x="202971" y="171535"/>
                    <a:pt x="204257" y="173155"/>
                    <a:pt x="206067" y="173369"/>
                  </a:cubicBezTo>
                  <a:cubicBezTo>
                    <a:pt x="206217" y="173387"/>
                    <a:pt x="206365" y="173396"/>
                    <a:pt x="206510" y="173396"/>
                  </a:cubicBezTo>
                  <a:cubicBezTo>
                    <a:pt x="208479" y="173396"/>
                    <a:pt x="210068" y="171796"/>
                    <a:pt x="210068" y="169844"/>
                  </a:cubicBezTo>
                  <a:lnTo>
                    <a:pt x="210068" y="157842"/>
                  </a:lnTo>
                  <a:lnTo>
                    <a:pt x="241646" y="126455"/>
                  </a:lnTo>
                  <a:cubicBezTo>
                    <a:pt x="244432" y="123692"/>
                    <a:pt x="244432" y="119167"/>
                    <a:pt x="241646" y="116405"/>
                  </a:cubicBezTo>
                  <a:lnTo>
                    <a:pt x="210068" y="85018"/>
                  </a:lnTo>
                  <a:lnTo>
                    <a:pt x="210068" y="40580"/>
                  </a:lnTo>
                  <a:cubicBezTo>
                    <a:pt x="210068" y="36675"/>
                    <a:pt x="206877" y="33483"/>
                    <a:pt x="202948" y="33483"/>
                  </a:cubicBezTo>
                  <a:lnTo>
                    <a:pt x="158557" y="33483"/>
                  </a:lnTo>
                  <a:lnTo>
                    <a:pt x="127146" y="2072"/>
                  </a:lnTo>
                  <a:cubicBezTo>
                    <a:pt x="125765" y="691"/>
                    <a:pt x="123943" y="0"/>
                    <a:pt x="122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7" name="Google Shape;11457;p35"/>
            <p:cNvSpPr/>
            <p:nvPr/>
          </p:nvSpPr>
          <p:spPr>
            <a:xfrm>
              <a:off x="6465857" y="2393285"/>
              <a:ext cx="314434" cy="313241"/>
            </a:xfrm>
            <a:custGeom>
              <a:avLst/>
              <a:gdLst/>
              <a:ahLst/>
              <a:cxnLst/>
              <a:rect l="l" t="t" r="r" b="b"/>
              <a:pathLst>
                <a:path w="190278" h="189556" extrusionOk="0">
                  <a:moveTo>
                    <a:pt x="95234" y="8074"/>
                  </a:moveTo>
                  <a:lnTo>
                    <a:pt x="110261" y="23101"/>
                  </a:lnTo>
                  <a:cubicBezTo>
                    <a:pt x="105403" y="22077"/>
                    <a:pt x="100378" y="21553"/>
                    <a:pt x="95234" y="21553"/>
                  </a:cubicBezTo>
                  <a:cubicBezTo>
                    <a:pt x="90138" y="21553"/>
                    <a:pt x="85113" y="22053"/>
                    <a:pt x="80231" y="23077"/>
                  </a:cubicBezTo>
                  <a:lnTo>
                    <a:pt x="95234" y="8074"/>
                  </a:lnTo>
                  <a:close/>
                  <a:moveTo>
                    <a:pt x="156390" y="33365"/>
                  </a:moveTo>
                  <a:lnTo>
                    <a:pt x="156390" y="54678"/>
                  </a:lnTo>
                  <a:cubicBezTo>
                    <a:pt x="150841" y="46201"/>
                    <a:pt x="143578" y="38937"/>
                    <a:pt x="135076" y="33365"/>
                  </a:cubicBezTo>
                  <a:close/>
                  <a:moveTo>
                    <a:pt x="23529" y="79779"/>
                  </a:moveTo>
                  <a:lnTo>
                    <a:pt x="23529" y="79779"/>
                  </a:lnTo>
                  <a:cubicBezTo>
                    <a:pt x="22529" y="84661"/>
                    <a:pt x="22005" y="89686"/>
                    <a:pt x="22005" y="94782"/>
                  </a:cubicBezTo>
                  <a:cubicBezTo>
                    <a:pt x="22005" y="99926"/>
                    <a:pt x="22529" y="104951"/>
                    <a:pt x="23553" y="109809"/>
                  </a:cubicBezTo>
                  <a:lnTo>
                    <a:pt x="8526" y="94782"/>
                  </a:lnTo>
                  <a:lnTo>
                    <a:pt x="23529" y="79779"/>
                  </a:lnTo>
                  <a:close/>
                  <a:moveTo>
                    <a:pt x="166916" y="79755"/>
                  </a:moveTo>
                  <a:lnTo>
                    <a:pt x="181943" y="94782"/>
                  </a:lnTo>
                  <a:lnTo>
                    <a:pt x="166916" y="109809"/>
                  </a:lnTo>
                  <a:cubicBezTo>
                    <a:pt x="167916" y="104951"/>
                    <a:pt x="168464" y="99926"/>
                    <a:pt x="168464" y="94782"/>
                  </a:cubicBezTo>
                  <a:cubicBezTo>
                    <a:pt x="168464" y="89638"/>
                    <a:pt x="167940" y="84613"/>
                    <a:pt x="166916" y="79755"/>
                  </a:cubicBezTo>
                  <a:close/>
                  <a:moveTo>
                    <a:pt x="34079" y="134861"/>
                  </a:moveTo>
                  <a:cubicBezTo>
                    <a:pt x="39627" y="143339"/>
                    <a:pt x="46891" y="150603"/>
                    <a:pt x="55369" y="156175"/>
                  </a:cubicBezTo>
                  <a:lnTo>
                    <a:pt x="34079" y="156175"/>
                  </a:lnTo>
                  <a:lnTo>
                    <a:pt x="34079" y="134861"/>
                  </a:lnTo>
                  <a:close/>
                  <a:moveTo>
                    <a:pt x="156390" y="134861"/>
                  </a:moveTo>
                  <a:lnTo>
                    <a:pt x="156390" y="156175"/>
                  </a:lnTo>
                  <a:lnTo>
                    <a:pt x="135076" y="156175"/>
                  </a:lnTo>
                  <a:cubicBezTo>
                    <a:pt x="143578" y="150603"/>
                    <a:pt x="150841" y="143339"/>
                    <a:pt x="156390" y="134861"/>
                  </a:cubicBezTo>
                  <a:close/>
                  <a:moveTo>
                    <a:pt x="95377" y="28578"/>
                  </a:moveTo>
                  <a:cubicBezTo>
                    <a:pt x="147245" y="28578"/>
                    <a:pt x="185348" y="88566"/>
                    <a:pt x="143911" y="142792"/>
                  </a:cubicBezTo>
                  <a:cubicBezTo>
                    <a:pt x="143792" y="142958"/>
                    <a:pt x="143649" y="143101"/>
                    <a:pt x="143482" y="143220"/>
                  </a:cubicBezTo>
                  <a:cubicBezTo>
                    <a:pt x="127385" y="155514"/>
                    <a:pt x="110780" y="160800"/>
                    <a:pt x="95388" y="160800"/>
                  </a:cubicBezTo>
                  <a:cubicBezTo>
                    <a:pt x="58927" y="160800"/>
                    <a:pt x="29268" y="131140"/>
                    <a:pt x="29268" y="94687"/>
                  </a:cubicBezTo>
                  <a:cubicBezTo>
                    <a:pt x="29268" y="79588"/>
                    <a:pt x="34222" y="65371"/>
                    <a:pt x="43581" y="53583"/>
                  </a:cubicBezTo>
                  <a:cubicBezTo>
                    <a:pt x="45347" y="51381"/>
                    <a:pt x="44039" y="47722"/>
                    <a:pt x="40261" y="47722"/>
                  </a:cubicBezTo>
                  <a:cubicBezTo>
                    <a:pt x="39912" y="47722"/>
                    <a:pt x="39542" y="47753"/>
                    <a:pt x="39151" y="47820"/>
                  </a:cubicBezTo>
                  <a:cubicBezTo>
                    <a:pt x="39127" y="47820"/>
                    <a:pt x="39104" y="47820"/>
                    <a:pt x="39080" y="47868"/>
                  </a:cubicBezTo>
                  <a:cubicBezTo>
                    <a:pt x="37270" y="50035"/>
                    <a:pt x="35603" y="52297"/>
                    <a:pt x="34079" y="54607"/>
                  </a:cubicBezTo>
                  <a:lnTo>
                    <a:pt x="34079" y="33388"/>
                  </a:lnTo>
                  <a:lnTo>
                    <a:pt x="55321" y="33388"/>
                  </a:lnTo>
                  <a:cubicBezTo>
                    <a:pt x="53178" y="34793"/>
                    <a:pt x="51082" y="36318"/>
                    <a:pt x="49082" y="37961"/>
                  </a:cubicBezTo>
                  <a:cubicBezTo>
                    <a:pt x="49058" y="37985"/>
                    <a:pt x="49034" y="38008"/>
                    <a:pt x="49034" y="38032"/>
                  </a:cubicBezTo>
                  <a:cubicBezTo>
                    <a:pt x="48424" y="41416"/>
                    <a:pt x="50470" y="43266"/>
                    <a:pt x="52573" y="43266"/>
                  </a:cubicBezTo>
                  <a:cubicBezTo>
                    <a:pt x="53341" y="43266"/>
                    <a:pt x="54117" y="43019"/>
                    <a:pt x="54773" y="42509"/>
                  </a:cubicBezTo>
                  <a:cubicBezTo>
                    <a:pt x="66466" y="33388"/>
                    <a:pt x="80517" y="28578"/>
                    <a:pt x="95377" y="28578"/>
                  </a:cubicBezTo>
                  <a:close/>
                  <a:moveTo>
                    <a:pt x="80207" y="166463"/>
                  </a:moveTo>
                  <a:lnTo>
                    <a:pt x="80207" y="166463"/>
                  </a:lnTo>
                  <a:cubicBezTo>
                    <a:pt x="85066" y="167463"/>
                    <a:pt x="90090" y="168011"/>
                    <a:pt x="95234" y="168011"/>
                  </a:cubicBezTo>
                  <a:cubicBezTo>
                    <a:pt x="100378" y="168011"/>
                    <a:pt x="105403" y="167487"/>
                    <a:pt x="110261" y="166463"/>
                  </a:cubicBezTo>
                  <a:lnTo>
                    <a:pt x="110261" y="166463"/>
                  </a:lnTo>
                  <a:lnTo>
                    <a:pt x="95234" y="181490"/>
                  </a:lnTo>
                  <a:lnTo>
                    <a:pt x="80207" y="166463"/>
                  </a:lnTo>
                  <a:close/>
                  <a:moveTo>
                    <a:pt x="94996" y="1"/>
                  </a:moveTo>
                  <a:cubicBezTo>
                    <a:pt x="93639" y="1"/>
                    <a:pt x="92377" y="525"/>
                    <a:pt x="91400" y="1477"/>
                  </a:cubicBezTo>
                  <a:lnTo>
                    <a:pt x="66633" y="26268"/>
                  </a:lnTo>
                  <a:lnTo>
                    <a:pt x="31578" y="26268"/>
                  </a:lnTo>
                  <a:cubicBezTo>
                    <a:pt x="28768" y="26268"/>
                    <a:pt x="26482" y="28530"/>
                    <a:pt x="26482" y="31340"/>
                  </a:cubicBezTo>
                  <a:lnTo>
                    <a:pt x="26482" y="66395"/>
                  </a:lnTo>
                  <a:lnTo>
                    <a:pt x="1786" y="91091"/>
                  </a:lnTo>
                  <a:cubicBezTo>
                    <a:pt x="1048" y="91829"/>
                    <a:pt x="500" y="92758"/>
                    <a:pt x="310" y="93782"/>
                  </a:cubicBezTo>
                  <a:cubicBezTo>
                    <a:pt x="0" y="95496"/>
                    <a:pt x="524" y="97187"/>
                    <a:pt x="1715" y="98378"/>
                  </a:cubicBezTo>
                  <a:lnTo>
                    <a:pt x="26482" y="123145"/>
                  </a:lnTo>
                  <a:lnTo>
                    <a:pt x="26482" y="158199"/>
                  </a:lnTo>
                  <a:cubicBezTo>
                    <a:pt x="26482" y="161010"/>
                    <a:pt x="28768" y="163272"/>
                    <a:pt x="31578" y="163272"/>
                  </a:cubicBezTo>
                  <a:lnTo>
                    <a:pt x="66633" y="163272"/>
                  </a:lnTo>
                  <a:lnTo>
                    <a:pt x="91329" y="187967"/>
                  </a:lnTo>
                  <a:cubicBezTo>
                    <a:pt x="92067" y="188706"/>
                    <a:pt x="92972" y="189277"/>
                    <a:pt x="93996" y="189468"/>
                  </a:cubicBezTo>
                  <a:cubicBezTo>
                    <a:pt x="94325" y="189526"/>
                    <a:pt x="94652" y="189555"/>
                    <a:pt x="94973" y="189555"/>
                  </a:cubicBezTo>
                  <a:cubicBezTo>
                    <a:pt x="96348" y="189555"/>
                    <a:pt x="97627" y="189028"/>
                    <a:pt x="98592" y="188063"/>
                  </a:cubicBezTo>
                  <a:lnTo>
                    <a:pt x="123383" y="163272"/>
                  </a:lnTo>
                  <a:lnTo>
                    <a:pt x="158438" y="163272"/>
                  </a:lnTo>
                  <a:cubicBezTo>
                    <a:pt x="161248" y="163272"/>
                    <a:pt x="163510" y="161010"/>
                    <a:pt x="163510" y="158199"/>
                  </a:cubicBezTo>
                  <a:lnTo>
                    <a:pt x="163510" y="123145"/>
                  </a:lnTo>
                  <a:lnTo>
                    <a:pt x="188301" y="98378"/>
                  </a:lnTo>
                  <a:cubicBezTo>
                    <a:pt x="190278" y="96377"/>
                    <a:pt x="190278" y="93162"/>
                    <a:pt x="188301" y="91186"/>
                  </a:cubicBezTo>
                  <a:lnTo>
                    <a:pt x="163510" y="66395"/>
                  </a:lnTo>
                  <a:lnTo>
                    <a:pt x="163510" y="31340"/>
                  </a:lnTo>
                  <a:cubicBezTo>
                    <a:pt x="163510" y="28530"/>
                    <a:pt x="161248" y="26268"/>
                    <a:pt x="158438" y="26268"/>
                  </a:cubicBezTo>
                  <a:lnTo>
                    <a:pt x="123383" y="26268"/>
                  </a:lnTo>
                  <a:lnTo>
                    <a:pt x="98592" y="1477"/>
                  </a:lnTo>
                  <a:cubicBezTo>
                    <a:pt x="97640" y="525"/>
                    <a:pt x="96354" y="1"/>
                    <a:pt x="94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8" name="Google Shape;11458;p35"/>
            <p:cNvSpPr/>
            <p:nvPr/>
          </p:nvSpPr>
          <p:spPr>
            <a:xfrm>
              <a:off x="6679625" y="2509928"/>
              <a:ext cx="11767" cy="100948"/>
            </a:xfrm>
            <a:custGeom>
              <a:avLst/>
              <a:gdLst/>
              <a:ahLst/>
              <a:cxnLst/>
              <a:rect l="l" t="t" r="r" b="b"/>
              <a:pathLst>
                <a:path w="7121" h="61088" extrusionOk="0">
                  <a:moveTo>
                    <a:pt x="3573" y="0"/>
                  </a:moveTo>
                  <a:cubicBezTo>
                    <a:pt x="1596" y="0"/>
                    <a:pt x="0" y="1596"/>
                    <a:pt x="0" y="3549"/>
                  </a:cubicBezTo>
                  <a:lnTo>
                    <a:pt x="0" y="57393"/>
                  </a:lnTo>
                  <a:cubicBezTo>
                    <a:pt x="0" y="59203"/>
                    <a:pt x="1310" y="60846"/>
                    <a:pt x="3120" y="61060"/>
                  </a:cubicBezTo>
                  <a:cubicBezTo>
                    <a:pt x="3270" y="61079"/>
                    <a:pt x="3417" y="61087"/>
                    <a:pt x="3563" y="61087"/>
                  </a:cubicBezTo>
                  <a:cubicBezTo>
                    <a:pt x="5531" y="61087"/>
                    <a:pt x="7121" y="59487"/>
                    <a:pt x="7121" y="57536"/>
                  </a:cubicBezTo>
                  <a:lnTo>
                    <a:pt x="7121" y="3549"/>
                  </a:lnTo>
                  <a:cubicBezTo>
                    <a:pt x="7121" y="1596"/>
                    <a:pt x="5525" y="0"/>
                    <a:pt x="3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9" name="Google Shape;11459;p35"/>
            <p:cNvSpPr/>
            <p:nvPr/>
          </p:nvSpPr>
          <p:spPr>
            <a:xfrm>
              <a:off x="6554127" y="2510125"/>
              <a:ext cx="109048" cy="100707"/>
            </a:xfrm>
            <a:custGeom>
              <a:avLst/>
              <a:gdLst/>
              <a:ahLst/>
              <a:cxnLst/>
              <a:rect l="l" t="t" r="r" b="b"/>
              <a:pathLst>
                <a:path w="65990" h="60942" extrusionOk="0">
                  <a:moveTo>
                    <a:pt x="11713" y="21861"/>
                  </a:moveTo>
                  <a:cubicBezTo>
                    <a:pt x="13793" y="21861"/>
                    <a:pt x="15908" y="23297"/>
                    <a:pt x="15908" y="25815"/>
                  </a:cubicBezTo>
                  <a:lnTo>
                    <a:pt x="15908" y="29673"/>
                  </a:lnTo>
                  <a:cubicBezTo>
                    <a:pt x="15444" y="29706"/>
                    <a:pt x="14951" y="29727"/>
                    <a:pt x="14447" y="29727"/>
                  </a:cubicBezTo>
                  <a:cubicBezTo>
                    <a:pt x="12058" y="29727"/>
                    <a:pt x="9417" y="29273"/>
                    <a:pt x="8335" y="27601"/>
                  </a:cubicBezTo>
                  <a:cubicBezTo>
                    <a:pt x="7740" y="26696"/>
                    <a:pt x="7621" y="25529"/>
                    <a:pt x="8002" y="24434"/>
                  </a:cubicBezTo>
                  <a:cubicBezTo>
                    <a:pt x="8614" y="22669"/>
                    <a:pt x="10153" y="21861"/>
                    <a:pt x="11713" y="21861"/>
                  </a:cubicBezTo>
                  <a:close/>
                  <a:moveTo>
                    <a:pt x="62680" y="0"/>
                  </a:moveTo>
                  <a:cubicBezTo>
                    <a:pt x="60846" y="0"/>
                    <a:pt x="59370" y="1477"/>
                    <a:pt x="59370" y="3311"/>
                  </a:cubicBezTo>
                  <a:lnTo>
                    <a:pt x="59370" y="46486"/>
                  </a:lnTo>
                  <a:cubicBezTo>
                    <a:pt x="59370" y="49820"/>
                    <a:pt x="57155" y="52845"/>
                    <a:pt x="53892" y="53678"/>
                  </a:cubicBezTo>
                  <a:cubicBezTo>
                    <a:pt x="53255" y="53837"/>
                    <a:pt x="52625" y="53913"/>
                    <a:pt x="52013" y="53913"/>
                  </a:cubicBezTo>
                  <a:cubicBezTo>
                    <a:pt x="47959" y="53913"/>
                    <a:pt x="44652" y="50613"/>
                    <a:pt x="44652" y="46558"/>
                  </a:cubicBezTo>
                  <a:lnTo>
                    <a:pt x="44652" y="30554"/>
                  </a:lnTo>
                  <a:cubicBezTo>
                    <a:pt x="44652" y="28744"/>
                    <a:pt x="43366" y="27101"/>
                    <a:pt x="41556" y="26887"/>
                  </a:cubicBezTo>
                  <a:cubicBezTo>
                    <a:pt x="41407" y="26869"/>
                    <a:pt x="41259" y="26860"/>
                    <a:pt x="41113" y="26860"/>
                  </a:cubicBezTo>
                  <a:cubicBezTo>
                    <a:pt x="39145" y="26860"/>
                    <a:pt x="37556" y="28460"/>
                    <a:pt x="37556" y="30411"/>
                  </a:cubicBezTo>
                  <a:lnTo>
                    <a:pt x="37556" y="46462"/>
                  </a:lnTo>
                  <a:cubicBezTo>
                    <a:pt x="37556" y="49820"/>
                    <a:pt x="35341" y="52845"/>
                    <a:pt x="32078" y="53654"/>
                  </a:cubicBezTo>
                  <a:cubicBezTo>
                    <a:pt x="31438" y="53814"/>
                    <a:pt x="30806" y="53890"/>
                    <a:pt x="30191" y="53890"/>
                  </a:cubicBezTo>
                  <a:cubicBezTo>
                    <a:pt x="26146" y="53890"/>
                    <a:pt x="22862" y="50610"/>
                    <a:pt x="22862" y="46558"/>
                  </a:cubicBezTo>
                  <a:lnTo>
                    <a:pt x="22862" y="25815"/>
                  </a:lnTo>
                  <a:cubicBezTo>
                    <a:pt x="22862" y="22148"/>
                    <a:pt x="21219" y="18861"/>
                    <a:pt x="18385" y="16837"/>
                  </a:cubicBezTo>
                  <a:cubicBezTo>
                    <a:pt x="16480" y="15481"/>
                    <a:pt x="14167" y="14778"/>
                    <a:pt x="11780" y="14778"/>
                  </a:cubicBezTo>
                  <a:cubicBezTo>
                    <a:pt x="10436" y="14778"/>
                    <a:pt x="9070" y="15001"/>
                    <a:pt x="7740" y="15456"/>
                  </a:cubicBezTo>
                  <a:cubicBezTo>
                    <a:pt x="4620" y="16528"/>
                    <a:pt x="2191" y="18957"/>
                    <a:pt x="1096" y="22124"/>
                  </a:cubicBezTo>
                  <a:cubicBezTo>
                    <a:pt x="0" y="25291"/>
                    <a:pt x="381" y="28697"/>
                    <a:pt x="2167" y="31459"/>
                  </a:cubicBezTo>
                  <a:cubicBezTo>
                    <a:pt x="5009" y="35850"/>
                    <a:pt x="10213" y="36859"/>
                    <a:pt x="14295" y="36859"/>
                  </a:cubicBezTo>
                  <a:cubicBezTo>
                    <a:pt x="14796" y="36859"/>
                    <a:pt x="15280" y="36844"/>
                    <a:pt x="15741" y="36817"/>
                  </a:cubicBezTo>
                  <a:lnTo>
                    <a:pt x="15741" y="46319"/>
                  </a:lnTo>
                  <a:cubicBezTo>
                    <a:pt x="15741" y="53845"/>
                    <a:pt x="21433" y="60322"/>
                    <a:pt x="28935" y="60894"/>
                  </a:cubicBezTo>
                  <a:cubicBezTo>
                    <a:pt x="29327" y="60925"/>
                    <a:pt x="29716" y="60941"/>
                    <a:pt x="30102" y="60941"/>
                  </a:cubicBezTo>
                  <a:cubicBezTo>
                    <a:pt x="34398" y="60941"/>
                    <a:pt x="38243" y="59030"/>
                    <a:pt x="40866" y="56036"/>
                  </a:cubicBezTo>
                  <a:cubicBezTo>
                    <a:pt x="43486" y="59049"/>
                    <a:pt x="47347" y="60941"/>
                    <a:pt x="51624" y="60941"/>
                  </a:cubicBezTo>
                  <a:cubicBezTo>
                    <a:pt x="52012" y="60941"/>
                    <a:pt x="52403" y="60925"/>
                    <a:pt x="52797" y="60894"/>
                  </a:cubicBezTo>
                  <a:cubicBezTo>
                    <a:pt x="60298" y="60322"/>
                    <a:pt x="65990" y="53845"/>
                    <a:pt x="65990" y="46319"/>
                  </a:cubicBezTo>
                  <a:lnTo>
                    <a:pt x="65990" y="3311"/>
                  </a:lnTo>
                  <a:cubicBezTo>
                    <a:pt x="65990" y="1477"/>
                    <a:pt x="64514" y="0"/>
                    <a:pt x="62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0" name="Google Shape;11460;p35"/>
            <p:cNvSpPr/>
            <p:nvPr/>
          </p:nvSpPr>
          <p:spPr>
            <a:xfrm>
              <a:off x="6591708" y="2491440"/>
              <a:ext cx="52933" cy="31830"/>
            </a:xfrm>
            <a:custGeom>
              <a:avLst/>
              <a:gdLst/>
              <a:ahLst/>
              <a:cxnLst/>
              <a:rect l="l" t="t" r="r" b="b"/>
              <a:pathLst>
                <a:path w="32032" h="19262" extrusionOk="0">
                  <a:moveTo>
                    <a:pt x="6508" y="1"/>
                  </a:moveTo>
                  <a:cubicBezTo>
                    <a:pt x="4856" y="1"/>
                    <a:pt x="3379" y="1153"/>
                    <a:pt x="3025" y="2830"/>
                  </a:cubicBezTo>
                  <a:cubicBezTo>
                    <a:pt x="2906" y="3401"/>
                    <a:pt x="2740" y="4068"/>
                    <a:pt x="2525" y="4759"/>
                  </a:cubicBezTo>
                  <a:cubicBezTo>
                    <a:pt x="1596" y="8164"/>
                    <a:pt x="1" y="13856"/>
                    <a:pt x="4883" y="17666"/>
                  </a:cubicBezTo>
                  <a:cubicBezTo>
                    <a:pt x="6240" y="18714"/>
                    <a:pt x="7788" y="19261"/>
                    <a:pt x="9431" y="19261"/>
                  </a:cubicBezTo>
                  <a:cubicBezTo>
                    <a:pt x="10479" y="19261"/>
                    <a:pt x="11575" y="19023"/>
                    <a:pt x="12623" y="18571"/>
                  </a:cubicBezTo>
                  <a:cubicBezTo>
                    <a:pt x="13432" y="18214"/>
                    <a:pt x="14194" y="17737"/>
                    <a:pt x="14885" y="17166"/>
                  </a:cubicBezTo>
                  <a:cubicBezTo>
                    <a:pt x="16713" y="18451"/>
                    <a:pt x="19133" y="19172"/>
                    <a:pt x="21591" y="19172"/>
                  </a:cubicBezTo>
                  <a:cubicBezTo>
                    <a:pt x="22366" y="19172"/>
                    <a:pt x="23145" y="19100"/>
                    <a:pt x="23911" y="18952"/>
                  </a:cubicBezTo>
                  <a:cubicBezTo>
                    <a:pt x="27626" y="18237"/>
                    <a:pt x="29483" y="16094"/>
                    <a:pt x="30412" y="14451"/>
                  </a:cubicBezTo>
                  <a:cubicBezTo>
                    <a:pt x="32031" y="11450"/>
                    <a:pt x="32031" y="7307"/>
                    <a:pt x="30388" y="3044"/>
                  </a:cubicBezTo>
                  <a:cubicBezTo>
                    <a:pt x="29842" y="1637"/>
                    <a:pt x="28500" y="656"/>
                    <a:pt x="27031" y="656"/>
                  </a:cubicBezTo>
                  <a:cubicBezTo>
                    <a:pt x="26834" y="656"/>
                    <a:pt x="26635" y="674"/>
                    <a:pt x="26435" y="710"/>
                  </a:cubicBezTo>
                  <a:cubicBezTo>
                    <a:pt x="24149" y="1115"/>
                    <a:pt x="22910" y="3473"/>
                    <a:pt x="23720" y="5521"/>
                  </a:cubicBezTo>
                  <a:cubicBezTo>
                    <a:pt x="24577" y="7712"/>
                    <a:pt x="24768" y="9926"/>
                    <a:pt x="24173" y="11022"/>
                  </a:cubicBezTo>
                  <a:cubicBezTo>
                    <a:pt x="24054" y="11236"/>
                    <a:pt x="23792" y="11736"/>
                    <a:pt x="22577" y="11950"/>
                  </a:cubicBezTo>
                  <a:cubicBezTo>
                    <a:pt x="22249" y="12014"/>
                    <a:pt x="21907" y="12044"/>
                    <a:pt x="21565" y="12044"/>
                  </a:cubicBezTo>
                  <a:cubicBezTo>
                    <a:pt x="20489" y="12044"/>
                    <a:pt x="19422" y="11748"/>
                    <a:pt x="18862" y="11260"/>
                  </a:cubicBezTo>
                  <a:cubicBezTo>
                    <a:pt x="18648" y="11046"/>
                    <a:pt x="18529" y="10855"/>
                    <a:pt x="18576" y="10403"/>
                  </a:cubicBezTo>
                  <a:cubicBezTo>
                    <a:pt x="18743" y="8450"/>
                    <a:pt x="17290" y="6735"/>
                    <a:pt x="15337" y="6568"/>
                  </a:cubicBezTo>
                  <a:cubicBezTo>
                    <a:pt x="15235" y="6560"/>
                    <a:pt x="15133" y="6555"/>
                    <a:pt x="15032" y="6555"/>
                  </a:cubicBezTo>
                  <a:cubicBezTo>
                    <a:pt x="13207" y="6555"/>
                    <a:pt x="11639" y="7957"/>
                    <a:pt x="11503" y="9807"/>
                  </a:cubicBezTo>
                  <a:cubicBezTo>
                    <a:pt x="11432" y="10617"/>
                    <a:pt x="10622" y="11689"/>
                    <a:pt x="9789" y="12046"/>
                  </a:cubicBezTo>
                  <a:cubicBezTo>
                    <a:pt x="9633" y="12118"/>
                    <a:pt x="9532" y="12146"/>
                    <a:pt x="9459" y="12146"/>
                  </a:cubicBezTo>
                  <a:cubicBezTo>
                    <a:pt x="9365" y="12146"/>
                    <a:pt x="9319" y="12100"/>
                    <a:pt x="9265" y="12046"/>
                  </a:cubicBezTo>
                  <a:cubicBezTo>
                    <a:pt x="8312" y="11307"/>
                    <a:pt x="8455" y="9998"/>
                    <a:pt x="9384" y="6664"/>
                  </a:cubicBezTo>
                  <a:cubicBezTo>
                    <a:pt x="9598" y="5925"/>
                    <a:pt x="9812" y="5140"/>
                    <a:pt x="9979" y="4378"/>
                  </a:cubicBezTo>
                  <a:cubicBezTo>
                    <a:pt x="10336" y="2711"/>
                    <a:pt x="9479" y="948"/>
                    <a:pt x="7907" y="281"/>
                  </a:cubicBezTo>
                  <a:cubicBezTo>
                    <a:pt x="7441" y="90"/>
                    <a:pt x="6968" y="1"/>
                    <a:pt x="6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35"/>
            <p:cNvSpPr/>
            <p:nvPr/>
          </p:nvSpPr>
          <p:spPr>
            <a:xfrm>
              <a:off x="6607647" y="2467472"/>
              <a:ext cx="22709" cy="16925"/>
            </a:xfrm>
            <a:custGeom>
              <a:avLst/>
              <a:gdLst/>
              <a:ahLst/>
              <a:cxnLst/>
              <a:rect l="l" t="t" r="r" b="b"/>
              <a:pathLst>
                <a:path w="13742" h="10242" extrusionOk="0">
                  <a:moveTo>
                    <a:pt x="9779" y="1"/>
                  </a:moveTo>
                  <a:cubicBezTo>
                    <a:pt x="8944" y="1"/>
                    <a:pt x="8106" y="290"/>
                    <a:pt x="7431" y="878"/>
                  </a:cubicBezTo>
                  <a:cubicBezTo>
                    <a:pt x="6169" y="1997"/>
                    <a:pt x="4621" y="2831"/>
                    <a:pt x="2978" y="3283"/>
                  </a:cubicBezTo>
                  <a:cubicBezTo>
                    <a:pt x="1096" y="3807"/>
                    <a:pt x="1" y="5760"/>
                    <a:pt x="525" y="7665"/>
                  </a:cubicBezTo>
                  <a:cubicBezTo>
                    <a:pt x="1046" y="9548"/>
                    <a:pt x="2259" y="10242"/>
                    <a:pt x="3711" y="10242"/>
                  </a:cubicBezTo>
                  <a:cubicBezTo>
                    <a:pt x="3784" y="10242"/>
                    <a:pt x="3857" y="10240"/>
                    <a:pt x="3930" y="10237"/>
                  </a:cubicBezTo>
                  <a:cubicBezTo>
                    <a:pt x="6812" y="10142"/>
                    <a:pt x="10551" y="7594"/>
                    <a:pt x="12122" y="6236"/>
                  </a:cubicBezTo>
                  <a:cubicBezTo>
                    <a:pt x="13599" y="4926"/>
                    <a:pt x="13742" y="2688"/>
                    <a:pt x="12456" y="1211"/>
                  </a:cubicBezTo>
                  <a:cubicBezTo>
                    <a:pt x="11757" y="409"/>
                    <a:pt x="10771" y="1"/>
                    <a:pt x="9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2" name="Google Shape;11462;p35"/>
          <p:cNvGrpSpPr/>
          <p:nvPr/>
        </p:nvGrpSpPr>
        <p:grpSpPr>
          <a:xfrm>
            <a:off x="2389855" y="1530999"/>
            <a:ext cx="412002" cy="411995"/>
            <a:chOff x="3987692" y="3551276"/>
            <a:chExt cx="401131" cy="401125"/>
          </a:xfrm>
        </p:grpSpPr>
        <p:sp>
          <p:nvSpPr>
            <p:cNvPr id="11463" name="Google Shape;11463;p35"/>
            <p:cNvSpPr/>
            <p:nvPr/>
          </p:nvSpPr>
          <p:spPr>
            <a:xfrm>
              <a:off x="4181744" y="3684071"/>
              <a:ext cx="77567" cy="73672"/>
            </a:xfrm>
            <a:custGeom>
              <a:avLst/>
              <a:gdLst/>
              <a:ahLst/>
              <a:cxnLst/>
              <a:rect l="l" t="t" r="r" b="b"/>
              <a:pathLst>
                <a:path w="46939" h="44582" extrusionOk="0">
                  <a:moveTo>
                    <a:pt x="23553" y="9550"/>
                  </a:moveTo>
                  <a:lnTo>
                    <a:pt x="26625" y="15790"/>
                  </a:lnTo>
                  <a:cubicBezTo>
                    <a:pt x="27411" y="17361"/>
                    <a:pt x="28911" y="18457"/>
                    <a:pt x="30650" y="18719"/>
                  </a:cubicBezTo>
                  <a:lnTo>
                    <a:pt x="37556" y="19719"/>
                  </a:lnTo>
                  <a:lnTo>
                    <a:pt x="32555" y="24577"/>
                  </a:lnTo>
                  <a:cubicBezTo>
                    <a:pt x="31293" y="25815"/>
                    <a:pt x="30721" y="27578"/>
                    <a:pt x="31031" y="29316"/>
                  </a:cubicBezTo>
                  <a:lnTo>
                    <a:pt x="32198" y="36198"/>
                  </a:lnTo>
                  <a:lnTo>
                    <a:pt x="26030" y="32936"/>
                  </a:lnTo>
                  <a:cubicBezTo>
                    <a:pt x="25256" y="32531"/>
                    <a:pt x="24405" y="32329"/>
                    <a:pt x="23550" y="32329"/>
                  </a:cubicBezTo>
                  <a:cubicBezTo>
                    <a:pt x="22696" y="32329"/>
                    <a:pt x="21839" y="32531"/>
                    <a:pt x="21053" y="32936"/>
                  </a:cubicBezTo>
                  <a:lnTo>
                    <a:pt x="14885" y="36175"/>
                  </a:lnTo>
                  <a:lnTo>
                    <a:pt x="16075" y="29316"/>
                  </a:lnTo>
                  <a:cubicBezTo>
                    <a:pt x="16361" y="27578"/>
                    <a:pt x="15790" y="25815"/>
                    <a:pt x="14527" y="24577"/>
                  </a:cubicBezTo>
                  <a:lnTo>
                    <a:pt x="9526" y="19719"/>
                  </a:lnTo>
                  <a:lnTo>
                    <a:pt x="16433" y="18719"/>
                  </a:lnTo>
                  <a:cubicBezTo>
                    <a:pt x="18171" y="18457"/>
                    <a:pt x="19671" y="17361"/>
                    <a:pt x="20457" y="15790"/>
                  </a:cubicBezTo>
                  <a:lnTo>
                    <a:pt x="23553" y="9550"/>
                  </a:lnTo>
                  <a:close/>
                  <a:moveTo>
                    <a:pt x="23529" y="1"/>
                  </a:moveTo>
                  <a:cubicBezTo>
                    <a:pt x="21481" y="1"/>
                    <a:pt x="19648" y="1144"/>
                    <a:pt x="18743" y="2977"/>
                  </a:cubicBezTo>
                  <a:lnTo>
                    <a:pt x="14480" y="11622"/>
                  </a:lnTo>
                  <a:lnTo>
                    <a:pt x="4954" y="13003"/>
                  </a:lnTo>
                  <a:cubicBezTo>
                    <a:pt x="2930" y="13289"/>
                    <a:pt x="1287" y="14694"/>
                    <a:pt x="644" y="16647"/>
                  </a:cubicBezTo>
                  <a:cubicBezTo>
                    <a:pt x="1" y="18600"/>
                    <a:pt x="525" y="20695"/>
                    <a:pt x="2001" y="22124"/>
                  </a:cubicBezTo>
                  <a:lnTo>
                    <a:pt x="8883" y="28840"/>
                  </a:lnTo>
                  <a:lnTo>
                    <a:pt x="7264" y="38342"/>
                  </a:lnTo>
                  <a:cubicBezTo>
                    <a:pt x="6883" y="40604"/>
                    <a:pt x="7955" y="42867"/>
                    <a:pt x="10050" y="43986"/>
                  </a:cubicBezTo>
                  <a:cubicBezTo>
                    <a:pt x="10803" y="44385"/>
                    <a:pt x="11637" y="44576"/>
                    <a:pt x="12477" y="44576"/>
                  </a:cubicBezTo>
                  <a:cubicBezTo>
                    <a:pt x="13392" y="44576"/>
                    <a:pt x="14315" y="44349"/>
                    <a:pt x="15147" y="43914"/>
                  </a:cubicBezTo>
                  <a:lnTo>
                    <a:pt x="23529" y="39485"/>
                  </a:lnTo>
                  <a:lnTo>
                    <a:pt x="32055" y="43962"/>
                  </a:lnTo>
                  <a:cubicBezTo>
                    <a:pt x="32865" y="44391"/>
                    <a:pt x="33698" y="44581"/>
                    <a:pt x="34555" y="44581"/>
                  </a:cubicBezTo>
                  <a:cubicBezTo>
                    <a:pt x="35651" y="44581"/>
                    <a:pt x="36746" y="44248"/>
                    <a:pt x="37699" y="43557"/>
                  </a:cubicBezTo>
                  <a:cubicBezTo>
                    <a:pt x="39342" y="42366"/>
                    <a:pt x="40176" y="40366"/>
                    <a:pt x="39818" y="38342"/>
                  </a:cubicBezTo>
                  <a:lnTo>
                    <a:pt x="38199" y="28840"/>
                  </a:lnTo>
                  <a:lnTo>
                    <a:pt x="44986" y="22219"/>
                  </a:lnTo>
                  <a:cubicBezTo>
                    <a:pt x="46272" y="20957"/>
                    <a:pt x="46939" y="19171"/>
                    <a:pt x="46629" y="17409"/>
                  </a:cubicBezTo>
                  <a:cubicBezTo>
                    <a:pt x="46225" y="15051"/>
                    <a:pt x="44415" y="13337"/>
                    <a:pt x="42128" y="13003"/>
                  </a:cubicBezTo>
                  <a:lnTo>
                    <a:pt x="32603" y="11622"/>
                  </a:lnTo>
                  <a:lnTo>
                    <a:pt x="28340" y="2977"/>
                  </a:lnTo>
                  <a:cubicBezTo>
                    <a:pt x="27435" y="1144"/>
                    <a:pt x="25601" y="1"/>
                    <a:pt x="23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35"/>
            <p:cNvSpPr/>
            <p:nvPr/>
          </p:nvSpPr>
          <p:spPr>
            <a:xfrm>
              <a:off x="3987692" y="3551276"/>
              <a:ext cx="401131" cy="401125"/>
            </a:xfrm>
            <a:custGeom>
              <a:avLst/>
              <a:gdLst/>
              <a:ahLst/>
              <a:cxnLst/>
              <a:rect l="l" t="t" r="r" b="b"/>
              <a:pathLst>
                <a:path w="242742" h="242738" extrusionOk="0">
                  <a:moveTo>
                    <a:pt x="121592" y="0"/>
                  </a:moveTo>
                  <a:cubicBezTo>
                    <a:pt x="121247" y="0"/>
                    <a:pt x="120899" y="19"/>
                    <a:pt x="120549" y="59"/>
                  </a:cubicBezTo>
                  <a:cubicBezTo>
                    <a:pt x="118525" y="297"/>
                    <a:pt x="116644" y="1273"/>
                    <a:pt x="115215" y="2726"/>
                  </a:cubicBezTo>
                  <a:lnTo>
                    <a:pt x="85494" y="32446"/>
                  </a:lnTo>
                  <a:cubicBezTo>
                    <a:pt x="85161" y="32780"/>
                    <a:pt x="84709" y="32946"/>
                    <a:pt x="84256" y="32946"/>
                  </a:cubicBezTo>
                  <a:lnTo>
                    <a:pt x="42033" y="32946"/>
                  </a:lnTo>
                  <a:cubicBezTo>
                    <a:pt x="37151" y="32946"/>
                    <a:pt x="33174" y="36923"/>
                    <a:pt x="33174" y="41805"/>
                  </a:cubicBezTo>
                  <a:lnTo>
                    <a:pt x="33174" y="84100"/>
                  </a:lnTo>
                  <a:cubicBezTo>
                    <a:pt x="33174" y="84576"/>
                    <a:pt x="33007" y="85004"/>
                    <a:pt x="32674" y="85338"/>
                  </a:cubicBezTo>
                  <a:lnTo>
                    <a:pt x="2834" y="115177"/>
                  </a:lnTo>
                  <a:cubicBezTo>
                    <a:pt x="929" y="117082"/>
                    <a:pt x="0" y="119726"/>
                    <a:pt x="310" y="122488"/>
                  </a:cubicBezTo>
                  <a:cubicBezTo>
                    <a:pt x="524" y="124512"/>
                    <a:pt x="1525" y="126370"/>
                    <a:pt x="2953" y="127823"/>
                  </a:cubicBezTo>
                  <a:lnTo>
                    <a:pt x="32674" y="157519"/>
                  </a:lnTo>
                  <a:cubicBezTo>
                    <a:pt x="32983" y="157853"/>
                    <a:pt x="33174" y="158281"/>
                    <a:pt x="33174" y="158758"/>
                  </a:cubicBezTo>
                  <a:lnTo>
                    <a:pt x="33174" y="200957"/>
                  </a:lnTo>
                  <a:cubicBezTo>
                    <a:pt x="33174" y="205839"/>
                    <a:pt x="37127" y="209792"/>
                    <a:pt x="42033" y="209792"/>
                  </a:cubicBezTo>
                  <a:lnTo>
                    <a:pt x="84232" y="209792"/>
                  </a:lnTo>
                  <a:cubicBezTo>
                    <a:pt x="84685" y="209792"/>
                    <a:pt x="85113" y="209982"/>
                    <a:pt x="85447" y="210316"/>
                  </a:cubicBezTo>
                  <a:lnTo>
                    <a:pt x="115286" y="240155"/>
                  </a:lnTo>
                  <a:cubicBezTo>
                    <a:pt x="116971" y="241819"/>
                    <a:pt x="119200" y="242738"/>
                    <a:pt x="121562" y="242738"/>
                  </a:cubicBezTo>
                  <a:cubicBezTo>
                    <a:pt x="121905" y="242738"/>
                    <a:pt x="122250" y="242719"/>
                    <a:pt x="122597" y="242679"/>
                  </a:cubicBezTo>
                  <a:cubicBezTo>
                    <a:pt x="124622" y="242441"/>
                    <a:pt x="126479" y="241465"/>
                    <a:pt x="127932" y="240012"/>
                  </a:cubicBezTo>
                  <a:lnTo>
                    <a:pt x="157628" y="210316"/>
                  </a:lnTo>
                  <a:cubicBezTo>
                    <a:pt x="157962" y="209982"/>
                    <a:pt x="158414" y="209792"/>
                    <a:pt x="158867" y="209792"/>
                  </a:cubicBezTo>
                  <a:lnTo>
                    <a:pt x="176609" y="209792"/>
                  </a:lnTo>
                  <a:cubicBezTo>
                    <a:pt x="178442" y="209792"/>
                    <a:pt x="180062" y="208482"/>
                    <a:pt x="180276" y="206696"/>
                  </a:cubicBezTo>
                  <a:cubicBezTo>
                    <a:pt x="180538" y="204529"/>
                    <a:pt x="178871" y="202695"/>
                    <a:pt x="176752" y="202695"/>
                  </a:cubicBezTo>
                  <a:lnTo>
                    <a:pt x="158962" y="202695"/>
                  </a:lnTo>
                  <a:cubicBezTo>
                    <a:pt x="156604" y="202695"/>
                    <a:pt x="154342" y="203624"/>
                    <a:pt x="152699" y="205267"/>
                  </a:cubicBezTo>
                  <a:lnTo>
                    <a:pt x="122836" y="235130"/>
                  </a:lnTo>
                  <a:cubicBezTo>
                    <a:pt x="122383" y="235583"/>
                    <a:pt x="121883" y="235654"/>
                    <a:pt x="121597" y="235654"/>
                  </a:cubicBezTo>
                  <a:cubicBezTo>
                    <a:pt x="121335" y="235654"/>
                    <a:pt x="120811" y="235583"/>
                    <a:pt x="120383" y="235130"/>
                  </a:cubicBezTo>
                  <a:lnTo>
                    <a:pt x="90519" y="205267"/>
                  </a:lnTo>
                  <a:cubicBezTo>
                    <a:pt x="88852" y="203600"/>
                    <a:pt x="86614" y="202695"/>
                    <a:pt x="84256" y="202695"/>
                  </a:cubicBezTo>
                  <a:lnTo>
                    <a:pt x="42033" y="202695"/>
                  </a:lnTo>
                  <a:cubicBezTo>
                    <a:pt x="41080" y="202695"/>
                    <a:pt x="40295" y="201909"/>
                    <a:pt x="40295" y="200957"/>
                  </a:cubicBezTo>
                  <a:lnTo>
                    <a:pt x="40295" y="158734"/>
                  </a:lnTo>
                  <a:cubicBezTo>
                    <a:pt x="40295" y="156376"/>
                    <a:pt x="39366" y="154114"/>
                    <a:pt x="37699" y="152471"/>
                  </a:cubicBezTo>
                  <a:lnTo>
                    <a:pt x="7835" y="122607"/>
                  </a:lnTo>
                  <a:cubicBezTo>
                    <a:pt x="7407" y="122155"/>
                    <a:pt x="7335" y="121655"/>
                    <a:pt x="7335" y="121369"/>
                  </a:cubicBezTo>
                  <a:cubicBezTo>
                    <a:pt x="7335" y="121107"/>
                    <a:pt x="7407" y="120583"/>
                    <a:pt x="7835" y="120154"/>
                  </a:cubicBezTo>
                  <a:lnTo>
                    <a:pt x="37699" y="90291"/>
                  </a:lnTo>
                  <a:cubicBezTo>
                    <a:pt x="39366" y="88624"/>
                    <a:pt x="40295" y="86386"/>
                    <a:pt x="40295" y="84028"/>
                  </a:cubicBezTo>
                  <a:lnTo>
                    <a:pt x="40295" y="41805"/>
                  </a:lnTo>
                  <a:cubicBezTo>
                    <a:pt x="40295" y="40853"/>
                    <a:pt x="41080" y="40067"/>
                    <a:pt x="42033" y="40067"/>
                  </a:cubicBezTo>
                  <a:lnTo>
                    <a:pt x="84256" y="40067"/>
                  </a:lnTo>
                  <a:cubicBezTo>
                    <a:pt x="86614" y="40067"/>
                    <a:pt x="88852" y="39138"/>
                    <a:pt x="90519" y="37471"/>
                  </a:cubicBezTo>
                  <a:lnTo>
                    <a:pt x="120383" y="7632"/>
                  </a:lnTo>
                  <a:cubicBezTo>
                    <a:pt x="120811" y="7179"/>
                    <a:pt x="121335" y="7108"/>
                    <a:pt x="121597" y="7108"/>
                  </a:cubicBezTo>
                  <a:cubicBezTo>
                    <a:pt x="121883" y="7108"/>
                    <a:pt x="122383" y="7179"/>
                    <a:pt x="122836" y="7632"/>
                  </a:cubicBezTo>
                  <a:lnTo>
                    <a:pt x="152699" y="37471"/>
                  </a:lnTo>
                  <a:cubicBezTo>
                    <a:pt x="154366" y="39138"/>
                    <a:pt x="156581" y="40067"/>
                    <a:pt x="158962" y="40067"/>
                  </a:cubicBezTo>
                  <a:lnTo>
                    <a:pt x="201185" y="40067"/>
                  </a:lnTo>
                  <a:cubicBezTo>
                    <a:pt x="202138" y="40067"/>
                    <a:pt x="202924" y="40853"/>
                    <a:pt x="202924" y="41805"/>
                  </a:cubicBezTo>
                  <a:lnTo>
                    <a:pt x="202924" y="84028"/>
                  </a:lnTo>
                  <a:cubicBezTo>
                    <a:pt x="202924" y="86386"/>
                    <a:pt x="203852" y="88624"/>
                    <a:pt x="205496" y="90291"/>
                  </a:cubicBezTo>
                  <a:lnTo>
                    <a:pt x="235359" y="120154"/>
                  </a:lnTo>
                  <a:cubicBezTo>
                    <a:pt x="235811" y="120583"/>
                    <a:pt x="235883" y="121107"/>
                    <a:pt x="235883" y="121369"/>
                  </a:cubicBezTo>
                  <a:cubicBezTo>
                    <a:pt x="235883" y="121655"/>
                    <a:pt x="235811" y="122155"/>
                    <a:pt x="235359" y="122607"/>
                  </a:cubicBezTo>
                  <a:lnTo>
                    <a:pt x="205496" y="152471"/>
                  </a:lnTo>
                  <a:cubicBezTo>
                    <a:pt x="203829" y="154138"/>
                    <a:pt x="202924" y="156352"/>
                    <a:pt x="202924" y="158734"/>
                  </a:cubicBezTo>
                  <a:lnTo>
                    <a:pt x="202924" y="200957"/>
                  </a:lnTo>
                  <a:cubicBezTo>
                    <a:pt x="202924" y="201909"/>
                    <a:pt x="202138" y="202695"/>
                    <a:pt x="201185" y="202695"/>
                  </a:cubicBezTo>
                  <a:lnTo>
                    <a:pt x="193064" y="202695"/>
                  </a:lnTo>
                  <a:cubicBezTo>
                    <a:pt x="193064" y="202695"/>
                    <a:pt x="189492" y="204481"/>
                    <a:pt x="189492" y="206434"/>
                  </a:cubicBezTo>
                  <a:cubicBezTo>
                    <a:pt x="189492" y="208291"/>
                    <a:pt x="190900" y="209811"/>
                    <a:pt x="192709" y="209811"/>
                  </a:cubicBezTo>
                  <a:cubicBezTo>
                    <a:pt x="192826" y="209811"/>
                    <a:pt x="192945" y="209805"/>
                    <a:pt x="193064" y="209792"/>
                  </a:cubicBezTo>
                  <a:lnTo>
                    <a:pt x="200923" y="209792"/>
                  </a:lnTo>
                  <a:cubicBezTo>
                    <a:pt x="201049" y="209797"/>
                    <a:pt x="201175" y="209800"/>
                    <a:pt x="201300" y="209800"/>
                  </a:cubicBezTo>
                  <a:cubicBezTo>
                    <a:pt x="206008" y="209800"/>
                    <a:pt x="209776" y="205903"/>
                    <a:pt x="209544" y="201147"/>
                  </a:cubicBezTo>
                  <a:lnTo>
                    <a:pt x="209544" y="158924"/>
                  </a:lnTo>
                  <a:cubicBezTo>
                    <a:pt x="209782" y="158448"/>
                    <a:pt x="209973" y="158019"/>
                    <a:pt x="210282" y="157686"/>
                  </a:cubicBezTo>
                  <a:lnTo>
                    <a:pt x="240146" y="127846"/>
                  </a:lnTo>
                  <a:cubicBezTo>
                    <a:pt x="241813" y="126156"/>
                    <a:pt x="242741" y="123941"/>
                    <a:pt x="242741" y="121583"/>
                  </a:cubicBezTo>
                  <a:cubicBezTo>
                    <a:pt x="242741" y="119226"/>
                    <a:pt x="241813" y="116987"/>
                    <a:pt x="240146" y="115320"/>
                  </a:cubicBezTo>
                  <a:lnTo>
                    <a:pt x="210282" y="85457"/>
                  </a:lnTo>
                  <a:cubicBezTo>
                    <a:pt x="209973" y="85147"/>
                    <a:pt x="210020" y="84242"/>
                    <a:pt x="210020" y="84242"/>
                  </a:cubicBezTo>
                  <a:lnTo>
                    <a:pt x="210020" y="41805"/>
                  </a:lnTo>
                  <a:cubicBezTo>
                    <a:pt x="210020" y="36923"/>
                    <a:pt x="206067" y="32946"/>
                    <a:pt x="201161" y="32946"/>
                  </a:cubicBezTo>
                  <a:lnTo>
                    <a:pt x="158938" y="32946"/>
                  </a:lnTo>
                  <a:cubicBezTo>
                    <a:pt x="158486" y="32946"/>
                    <a:pt x="158057" y="32780"/>
                    <a:pt x="157724" y="32446"/>
                  </a:cubicBezTo>
                  <a:lnTo>
                    <a:pt x="127860" y="2583"/>
                  </a:lnTo>
                  <a:cubicBezTo>
                    <a:pt x="126197" y="919"/>
                    <a:pt x="123970" y="0"/>
                    <a:pt x="121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35"/>
            <p:cNvSpPr/>
            <p:nvPr/>
          </p:nvSpPr>
          <p:spPr>
            <a:xfrm>
              <a:off x="4033499" y="3597416"/>
              <a:ext cx="309517" cy="309515"/>
            </a:xfrm>
            <a:custGeom>
              <a:avLst/>
              <a:gdLst/>
              <a:ahLst/>
              <a:cxnLst/>
              <a:rect l="l" t="t" r="r" b="b"/>
              <a:pathLst>
                <a:path w="187302" h="187301" extrusionOk="0">
                  <a:moveTo>
                    <a:pt x="93639" y="7240"/>
                  </a:moveTo>
                  <a:cubicBezTo>
                    <a:pt x="93925" y="7240"/>
                    <a:pt x="94425" y="7311"/>
                    <a:pt x="94877" y="7740"/>
                  </a:cubicBezTo>
                  <a:lnTo>
                    <a:pt x="116596" y="29459"/>
                  </a:lnTo>
                  <a:cubicBezTo>
                    <a:pt x="118263" y="31126"/>
                    <a:pt x="120478" y="32055"/>
                    <a:pt x="122836" y="32055"/>
                  </a:cubicBezTo>
                  <a:lnTo>
                    <a:pt x="153532" y="32055"/>
                  </a:lnTo>
                  <a:cubicBezTo>
                    <a:pt x="154509" y="32055"/>
                    <a:pt x="155271" y="32817"/>
                    <a:pt x="155271" y="33793"/>
                  </a:cubicBezTo>
                  <a:lnTo>
                    <a:pt x="155271" y="64490"/>
                  </a:lnTo>
                  <a:cubicBezTo>
                    <a:pt x="155271" y="66847"/>
                    <a:pt x="156200" y="69086"/>
                    <a:pt x="157867" y="70753"/>
                  </a:cubicBezTo>
                  <a:lnTo>
                    <a:pt x="179585" y="92448"/>
                  </a:lnTo>
                  <a:cubicBezTo>
                    <a:pt x="180038" y="92900"/>
                    <a:pt x="180086" y="93424"/>
                    <a:pt x="180086" y="93686"/>
                  </a:cubicBezTo>
                  <a:cubicBezTo>
                    <a:pt x="180086" y="93948"/>
                    <a:pt x="180038" y="94472"/>
                    <a:pt x="179585" y="94901"/>
                  </a:cubicBezTo>
                  <a:lnTo>
                    <a:pt x="157867" y="116619"/>
                  </a:lnTo>
                  <a:cubicBezTo>
                    <a:pt x="156200" y="118310"/>
                    <a:pt x="155271" y="120525"/>
                    <a:pt x="155271" y="122883"/>
                  </a:cubicBezTo>
                  <a:lnTo>
                    <a:pt x="155271" y="153579"/>
                  </a:lnTo>
                  <a:cubicBezTo>
                    <a:pt x="155271" y="154556"/>
                    <a:pt x="154509" y="155318"/>
                    <a:pt x="153556" y="155318"/>
                  </a:cubicBezTo>
                  <a:lnTo>
                    <a:pt x="122859" y="155318"/>
                  </a:lnTo>
                  <a:cubicBezTo>
                    <a:pt x="122859" y="155318"/>
                    <a:pt x="118287" y="156270"/>
                    <a:pt x="116620" y="157937"/>
                  </a:cubicBezTo>
                  <a:lnTo>
                    <a:pt x="94877" y="179680"/>
                  </a:lnTo>
                  <a:cubicBezTo>
                    <a:pt x="94425" y="180132"/>
                    <a:pt x="93925" y="180180"/>
                    <a:pt x="93639" y="180180"/>
                  </a:cubicBezTo>
                  <a:cubicBezTo>
                    <a:pt x="93377" y="180180"/>
                    <a:pt x="92853" y="180132"/>
                    <a:pt x="92424" y="179680"/>
                  </a:cubicBezTo>
                  <a:lnTo>
                    <a:pt x="70682" y="157937"/>
                  </a:lnTo>
                  <a:cubicBezTo>
                    <a:pt x="69015" y="156270"/>
                    <a:pt x="66776" y="155365"/>
                    <a:pt x="64419" y="155318"/>
                  </a:cubicBezTo>
                  <a:lnTo>
                    <a:pt x="33698" y="155318"/>
                  </a:lnTo>
                  <a:cubicBezTo>
                    <a:pt x="33670" y="155319"/>
                    <a:pt x="33642" y="155320"/>
                    <a:pt x="33614" y="155320"/>
                  </a:cubicBezTo>
                  <a:cubicBezTo>
                    <a:pt x="32678" y="155320"/>
                    <a:pt x="31947" y="154552"/>
                    <a:pt x="31531" y="153627"/>
                  </a:cubicBezTo>
                  <a:lnTo>
                    <a:pt x="31531" y="122883"/>
                  </a:lnTo>
                  <a:cubicBezTo>
                    <a:pt x="31959" y="120525"/>
                    <a:pt x="31031" y="118286"/>
                    <a:pt x="29364" y="116619"/>
                  </a:cubicBezTo>
                  <a:lnTo>
                    <a:pt x="7621" y="94877"/>
                  </a:lnTo>
                  <a:cubicBezTo>
                    <a:pt x="7192" y="94448"/>
                    <a:pt x="7121" y="93924"/>
                    <a:pt x="7121" y="93662"/>
                  </a:cubicBezTo>
                  <a:cubicBezTo>
                    <a:pt x="7121" y="93377"/>
                    <a:pt x="7192" y="92876"/>
                    <a:pt x="7621" y="92424"/>
                  </a:cubicBezTo>
                  <a:lnTo>
                    <a:pt x="29364" y="70681"/>
                  </a:lnTo>
                  <a:cubicBezTo>
                    <a:pt x="31031" y="69014"/>
                    <a:pt x="32007" y="64442"/>
                    <a:pt x="32007" y="64442"/>
                  </a:cubicBezTo>
                  <a:lnTo>
                    <a:pt x="32007" y="33793"/>
                  </a:lnTo>
                  <a:cubicBezTo>
                    <a:pt x="32007" y="32840"/>
                    <a:pt x="32793" y="32055"/>
                    <a:pt x="33746" y="32055"/>
                  </a:cubicBezTo>
                  <a:lnTo>
                    <a:pt x="64442" y="32055"/>
                  </a:lnTo>
                  <a:cubicBezTo>
                    <a:pt x="66800" y="32055"/>
                    <a:pt x="69062" y="31126"/>
                    <a:pt x="70706" y="29459"/>
                  </a:cubicBezTo>
                  <a:lnTo>
                    <a:pt x="92424" y="7740"/>
                  </a:lnTo>
                  <a:cubicBezTo>
                    <a:pt x="92877" y="7311"/>
                    <a:pt x="93377" y="7240"/>
                    <a:pt x="93639" y="7240"/>
                  </a:cubicBezTo>
                  <a:close/>
                  <a:moveTo>
                    <a:pt x="93639" y="0"/>
                  </a:moveTo>
                  <a:cubicBezTo>
                    <a:pt x="91281" y="0"/>
                    <a:pt x="89067" y="929"/>
                    <a:pt x="87376" y="2596"/>
                  </a:cubicBezTo>
                  <a:lnTo>
                    <a:pt x="65657" y="24339"/>
                  </a:lnTo>
                  <a:cubicBezTo>
                    <a:pt x="65324" y="24672"/>
                    <a:pt x="64895" y="24839"/>
                    <a:pt x="64419" y="24934"/>
                  </a:cubicBezTo>
                  <a:lnTo>
                    <a:pt x="33698" y="24934"/>
                  </a:lnTo>
                  <a:cubicBezTo>
                    <a:pt x="33641" y="24933"/>
                    <a:pt x="33583" y="24932"/>
                    <a:pt x="33526" y="24932"/>
                  </a:cubicBezTo>
                  <a:cubicBezTo>
                    <a:pt x="28723" y="24932"/>
                    <a:pt x="24834" y="28873"/>
                    <a:pt x="24434" y="33698"/>
                  </a:cubicBezTo>
                  <a:lnTo>
                    <a:pt x="24434" y="64442"/>
                  </a:lnTo>
                  <a:cubicBezTo>
                    <a:pt x="24839" y="64895"/>
                    <a:pt x="24648" y="65347"/>
                    <a:pt x="24315" y="65657"/>
                  </a:cubicBezTo>
                  <a:lnTo>
                    <a:pt x="2596" y="87399"/>
                  </a:lnTo>
                  <a:cubicBezTo>
                    <a:pt x="929" y="89066"/>
                    <a:pt x="0" y="91281"/>
                    <a:pt x="0" y="93662"/>
                  </a:cubicBezTo>
                  <a:cubicBezTo>
                    <a:pt x="0" y="96020"/>
                    <a:pt x="929" y="98235"/>
                    <a:pt x="2596" y="99925"/>
                  </a:cubicBezTo>
                  <a:lnTo>
                    <a:pt x="24315" y="121644"/>
                  </a:lnTo>
                  <a:cubicBezTo>
                    <a:pt x="24648" y="121978"/>
                    <a:pt x="24839" y="122430"/>
                    <a:pt x="24910" y="122883"/>
                  </a:cubicBezTo>
                  <a:lnTo>
                    <a:pt x="24910" y="153627"/>
                  </a:lnTo>
                  <a:cubicBezTo>
                    <a:pt x="24839" y="158509"/>
                    <a:pt x="33698" y="162438"/>
                    <a:pt x="33698" y="162438"/>
                  </a:cubicBezTo>
                  <a:lnTo>
                    <a:pt x="64419" y="162438"/>
                  </a:lnTo>
                  <a:cubicBezTo>
                    <a:pt x="64419" y="162438"/>
                    <a:pt x="65324" y="162653"/>
                    <a:pt x="65657" y="162986"/>
                  </a:cubicBezTo>
                  <a:lnTo>
                    <a:pt x="87376" y="184705"/>
                  </a:lnTo>
                  <a:cubicBezTo>
                    <a:pt x="89067" y="186395"/>
                    <a:pt x="91281" y="187300"/>
                    <a:pt x="93639" y="187300"/>
                  </a:cubicBezTo>
                  <a:cubicBezTo>
                    <a:pt x="96020" y="187300"/>
                    <a:pt x="98235" y="186395"/>
                    <a:pt x="99902" y="184705"/>
                  </a:cubicBezTo>
                  <a:lnTo>
                    <a:pt x="121645" y="162986"/>
                  </a:lnTo>
                  <a:cubicBezTo>
                    <a:pt x="121978" y="162653"/>
                    <a:pt x="122407" y="162462"/>
                    <a:pt x="122859" y="162438"/>
                  </a:cubicBezTo>
                  <a:lnTo>
                    <a:pt x="153604" y="162438"/>
                  </a:lnTo>
                  <a:cubicBezTo>
                    <a:pt x="153619" y="162438"/>
                    <a:pt x="153633" y="162438"/>
                    <a:pt x="153648" y="162438"/>
                  </a:cubicBezTo>
                  <a:cubicBezTo>
                    <a:pt x="158510" y="162438"/>
                    <a:pt x="162463" y="158494"/>
                    <a:pt x="162391" y="153627"/>
                  </a:cubicBezTo>
                  <a:lnTo>
                    <a:pt x="162391" y="122883"/>
                  </a:lnTo>
                  <a:lnTo>
                    <a:pt x="162463" y="122883"/>
                  </a:lnTo>
                  <a:cubicBezTo>
                    <a:pt x="162463" y="122430"/>
                    <a:pt x="162653" y="121978"/>
                    <a:pt x="162963" y="121644"/>
                  </a:cubicBezTo>
                  <a:lnTo>
                    <a:pt x="184706" y="99925"/>
                  </a:lnTo>
                  <a:cubicBezTo>
                    <a:pt x="186373" y="98235"/>
                    <a:pt x="187301" y="96020"/>
                    <a:pt x="187301" y="93662"/>
                  </a:cubicBezTo>
                  <a:cubicBezTo>
                    <a:pt x="187301" y="91281"/>
                    <a:pt x="186373" y="89066"/>
                    <a:pt x="184706" y="87399"/>
                  </a:cubicBezTo>
                  <a:lnTo>
                    <a:pt x="162963" y="65657"/>
                  </a:lnTo>
                  <a:cubicBezTo>
                    <a:pt x="162653" y="65347"/>
                    <a:pt x="162463" y="64895"/>
                    <a:pt x="162868" y="64442"/>
                  </a:cubicBezTo>
                  <a:lnTo>
                    <a:pt x="162868" y="33698"/>
                  </a:lnTo>
                  <a:cubicBezTo>
                    <a:pt x="162463" y="28816"/>
                    <a:pt x="153604" y="24934"/>
                    <a:pt x="153604" y="24934"/>
                  </a:cubicBezTo>
                  <a:lnTo>
                    <a:pt x="122859" y="24934"/>
                  </a:lnTo>
                  <a:cubicBezTo>
                    <a:pt x="122859" y="24934"/>
                    <a:pt x="121978" y="24672"/>
                    <a:pt x="121645" y="24339"/>
                  </a:cubicBezTo>
                  <a:lnTo>
                    <a:pt x="99902" y="2596"/>
                  </a:lnTo>
                  <a:cubicBezTo>
                    <a:pt x="98235" y="929"/>
                    <a:pt x="96020" y="0"/>
                    <a:pt x="93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6" name="Google Shape;11466;p35"/>
            <p:cNvSpPr/>
            <p:nvPr/>
          </p:nvSpPr>
          <p:spPr>
            <a:xfrm>
              <a:off x="4098276" y="3660224"/>
              <a:ext cx="178941" cy="183938"/>
            </a:xfrm>
            <a:custGeom>
              <a:avLst/>
              <a:gdLst/>
              <a:ahLst/>
              <a:cxnLst/>
              <a:rect l="l" t="t" r="r" b="b"/>
              <a:pathLst>
                <a:path w="108285" h="111309" extrusionOk="0">
                  <a:moveTo>
                    <a:pt x="55678" y="0"/>
                  </a:moveTo>
                  <a:cubicBezTo>
                    <a:pt x="38103" y="0"/>
                    <a:pt x="21933" y="8026"/>
                    <a:pt x="11312" y="22052"/>
                  </a:cubicBezTo>
                  <a:cubicBezTo>
                    <a:pt x="10121" y="23600"/>
                    <a:pt x="10431" y="25839"/>
                    <a:pt x="11979" y="27029"/>
                  </a:cubicBezTo>
                  <a:cubicBezTo>
                    <a:pt x="12623" y="27518"/>
                    <a:pt x="13380" y="27754"/>
                    <a:pt x="14131" y="27754"/>
                  </a:cubicBezTo>
                  <a:cubicBezTo>
                    <a:pt x="15211" y="27754"/>
                    <a:pt x="16278" y="27266"/>
                    <a:pt x="16980" y="26339"/>
                  </a:cubicBezTo>
                  <a:cubicBezTo>
                    <a:pt x="23696" y="17480"/>
                    <a:pt x="32959" y="11360"/>
                    <a:pt x="43366" y="8669"/>
                  </a:cubicBezTo>
                  <a:lnTo>
                    <a:pt x="43366" y="8669"/>
                  </a:lnTo>
                  <a:cubicBezTo>
                    <a:pt x="40699" y="11217"/>
                    <a:pt x="38341" y="14074"/>
                    <a:pt x="36317" y="17218"/>
                  </a:cubicBezTo>
                  <a:cubicBezTo>
                    <a:pt x="31507" y="24719"/>
                    <a:pt x="28959" y="33412"/>
                    <a:pt x="28959" y="42342"/>
                  </a:cubicBezTo>
                  <a:cubicBezTo>
                    <a:pt x="28959" y="67990"/>
                    <a:pt x="49820" y="88875"/>
                    <a:pt x="75492" y="88875"/>
                  </a:cubicBezTo>
                  <a:cubicBezTo>
                    <a:pt x="82089" y="88875"/>
                    <a:pt x="88542" y="87470"/>
                    <a:pt x="94472" y="84827"/>
                  </a:cubicBezTo>
                  <a:lnTo>
                    <a:pt x="94472" y="84827"/>
                  </a:lnTo>
                  <a:cubicBezTo>
                    <a:pt x="91424" y="88875"/>
                    <a:pt x="87733" y="92424"/>
                    <a:pt x="83518" y="95401"/>
                  </a:cubicBezTo>
                  <a:cubicBezTo>
                    <a:pt x="75349" y="101140"/>
                    <a:pt x="65704" y="104188"/>
                    <a:pt x="55655" y="104188"/>
                  </a:cubicBezTo>
                  <a:cubicBezTo>
                    <a:pt x="28911" y="104188"/>
                    <a:pt x="7121" y="82422"/>
                    <a:pt x="7121" y="55654"/>
                  </a:cubicBezTo>
                  <a:cubicBezTo>
                    <a:pt x="7121" y="50320"/>
                    <a:pt x="8002" y="45081"/>
                    <a:pt x="9693" y="40056"/>
                  </a:cubicBezTo>
                  <a:cubicBezTo>
                    <a:pt x="10312" y="38198"/>
                    <a:pt x="9312" y="36174"/>
                    <a:pt x="7454" y="35555"/>
                  </a:cubicBezTo>
                  <a:cubicBezTo>
                    <a:pt x="7072" y="35423"/>
                    <a:pt x="6684" y="35360"/>
                    <a:pt x="6302" y="35360"/>
                  </a:cubicBezTo>
                  <a:cubicBezTo>
                    <a:pt x="4824" y="35360"/>
                    <a:pt x="3445" y="36299"/>
                    <a:pt x="2953" y="37794"/>
                  </a:cubicBezTo>
                  <a:cubicBezTo>
                    <a:pt x="1000" y="43533"/>
                    <a:pt x="0" y="49534"/>
                    <a:pt x="0" y="55654"/>
                  </a:cubicBezTo>
                  <a:cubicBezTo>
                    <a:pt x="0" y="86327"/>
                    <a:pt x="24981" y="111308"/>
                    <a:pt x="55655" y="111308"/>
                  </a:cubicBezTo>
                  <a:cubicBezTo>
                    <a:pt x="67181" y="111308"/>
                    <a:pt x="78231" y="107808"/>
                    <a:pt x="87614" y="101211"/>
                  </a:cubicBezTo>
                  <a:cubicBezTo>
                    <a:pt x="96782" y="94781"/>
                    <a:pt x="103736" y="85851"/>
                    <a:pt x="107689" y="75420"/>
                  </a:cubicBezTo>
                  <a:cubicBezTo>
                    <a:pt x="108285" y="73872"/>
                    <a:pt x="107737" y="72134"/>
                    <a:pt x="106379" y="71205"/>
                  </a:cubicBezTo>
                  <a:cubicBezTo>
                    <a:pt x="105776" y="70792"/>
                    <a:pt x="105079" y="70591"/>
                    <a:pt x="104384" y="70591"/>
                  </a:cubicBezTo>
                  <a:cubicBezTo>
                    <a:pt x="103515" y="70591"/>
                    <a:pt x="102649" y="70906"/>
                    <a:pt x="101974" y="71515"/>
                  </a:cubicBezTo>
                  <a:cubicBezTo>
                    <a:pt x="94710" y="78111"/>
                    <a:pt x="85304" y="81755"/>
                    <a:pt x="75492" y="81755"/>
                  </a:cubicBezTo>
                  <a:cubicBezTo>
                    <a:pt x="53749" y="81755"/>
                    <a:pt x="36055" y="64085"/>
                    <a:pt x="36055" y="42342"/>
                  </a:cubicBezTo>
                  <a:cubicBezTo>
                    <a:pt x="36055" y="27268"/>
                    <a:pt x="44867" y="13289"/>
                    <a:pt x="58465" y="6787"/>
                  </a:cubicBezTo>
                  <a:cubicBezTo>
                    <a:pt x="59965" y="6073"/>
                    <a:pt x="60751" y="4430"/>
                    <a:pt x="60417" y="2810"/>
                  </a:cubicBezTo>
                  <a:cubicBezTo>
                    <a:pt x="60060" y="1215"/>
                    <a:pt x="58655" y="48"/>
                    <a:pt x="57012" y="24"/>
                  </a:cubicBezTo>
                  <a:cubicBezTo>
                    <a:pt x="56560" y="0"/>
                    <a:pt x="56107" y="0"/>
                    <a:pt x="55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1" name="Google Shape;11441;p34"/>
          <p:cNvSpPr txBox="1">
            <a:spLocks noGrp="1"/>
          </p:cNvSpPr>
          <p:nvPr>
            <p:ph type="title"/>
          </p:nvPr>
        </p:nvSpPr>
        <p:spPr>
          <a:xfrm>
            <a:off x="1805850" y="2179625"/>
            <a:ext cx="4041300" cy="12227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CỦA BẢN VẼ LẮP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42" name="Google Shape;11442;p34"/>
          <p:cNvSpPr txBox="1">
            <a:spLocks noGrp="1"/>
          </p:cNvSpPr>
          <p:nvPr>
            <p:ph type="title" idx="2"/>
          </p:nvPr>
        </p:nvSpPr>
        <p:spPr>
          <a:xfrm>
            <a:off x="1805850" y="1337825"/>
            <a:ext cx="501415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444" name="Google Shape;11444;p34"/>
          <p:cNvPicPr preferRelativeResize="0"/>
          <p:nvPr/>
        </p:nvPicPr>
        <p:blipFill rotWithShape="1">
          <a:blip r:embed="rId3">
            <a:alphaModFix/>
          </a:blip>
          <a:srcRect l="21141" r="26359"/>
          <a:stretch/>
        </p:blipFill>
        <p:spPr>
          <a:xfrm>
            <a:off x="5847150" y="923950"/>
            <a:ext cx="2583752" cy="328012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0B9262-308B-4FE5-A695-B012EDD58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180" y="0"/>
            <a:ext cx="4514178" cy="51435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Google Shape;11576;p41">
            <a:extLst>
              <a:ext uri="{FF2B5EF4-FFF2-40B4-BE49-F238E27FC236}">
                <a16:creationId xmlns:a16="http://schemas.microsoft.com/office/drawing/2014/main" id="{E157595F-C924-4AE9-BF33-79C1AC93C230}"/>
              </a:ext>
            </a:extLst>
          </p:cNvPr>
          <p:cNvSpPr txBox="1"/>
          <p:nvPr/>
        </p:nvSpPr>
        <p:spPr>
          <a:xfrm>
            <a:off x="180240" y="2417850"/>
            <a:ext cx="61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1F21DC"/>
                </a:solidFill>
                <a:latin typeface="Times New Roman" panose="02020603050405020304" pitchFamily="18" charset="0"/>
                <a:ea typeface="Vidaloka"/>
                <a:cs typeface="Times New Roman" panose="02020603050405020304" pitchFamily="18" charset="0"/>
                <a:sym typeface="Vidaloka"/>
              </a:rPr>
              <a:t>QUAN SÁT</a:t>
            </a:r>
            <a:endParaRPr sz="4000" b="1" dirty="0">
              <a:solidFill>
                <a:srgbClr val="1F21DC"/>
              </a:solidFill>
              <a:latin typeface="Times New Roman" panose="02020603050405020304" pitchFamily="18" charset="0"/>
              <a:ea typeface="Vidaloka"/>
              <a:cs typeface="Times New Roman" panose="02020603050405020304" pitchFamily="18" charset="0"/>
              <a:sym typeface="Vidaloka"/>
            </a:endParaRPr>
          </a:p>
        </p:txBody>
      </p:sp>
    </p:spTree>
    <p:extLst>
      <p:ext uri="{BB962C8B-B14F-4D97-AF65-F5344CB8AC3E}">
        <p14:creationId xmlns:p14="http://schemas.microsoft.com/office/powerpoint/2010/main" val="410441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0B9262-308B-4FE5-A695-B012EDD58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915" y="14348"/>
            <a:ext cx="4939480" cy="51435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Google Shape;11576;p41">
            <a:extLst>
              <a:ext uri="{FF2B5EF4-FFF2-40B4-BE49-F238E27FC236}">
                <a16:creationId xmlns:a16="http://schemas.microsoft.com/office/drawing/2014/main" id="{E157595F-C924-4AE9-BF33-79C1AC93C230}"/>
              </a:ext>
            </a:extLst>
          </p:cNvPr>
          <p:cNvSpPr txBox="1"/>
          <p:nvPr/>
        </p:nvSpPr>
        <p:spPr>
          <a:xfrm>
            <a:off x="124212" y="2359950"/>
            <a:ext cx="613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1F21DC"/>
                </a:solidFill>
                <a:latin typeface="Times New Roman" panose="02020603050405020304" pitchFamily="18" charset="0"/>
                <a:ea typeface="Vidaloka"/>
                <a:cs typeface="Times New Roman" panose="02020603050405020304" pitchFamily="18" charset="0"/>
                <a:sym typeface="Vidaloka"/>
              </a:rPr>
              <a:t>QUAN SÁT</a:t>
            </a:r>
            <a:endParaRPr sz="4000" b="1" dirty="0">
              <a:solidFill>
                <a:srgbClr val="1F21DC"/>
              </a:solidFill>
              <a:latin typeface="Times New Roman" panose="02020603050405020304" pitchFamily="18" charset="0"/>
              <a:ea typeface="Vidaloka"/>
              <a:cs typeface="Times New Roman" panose="02020603050405020304" pitchFamily="18" charset="0"/>
              <a:sym typeface="Vidaloka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EAC6128-9586-40A7-81A7-A35A134B7B4E}"/>
              </a:ext>
            </a:extLst>
          </p:cNvPr>
          <p:cNvSpPr/>
          <p:nvPr/>
        </p:nvSpPr>
        <p:spPr>
          <a:xfrm>
            <a:off x="4806601" y="4265156"/>
            <a:ext cx="3193066" cy="74238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E85F1F-878F-4ADB-8040-495DAB152DFA}"/>
              </a:ext>
            </a:extLst>
          </p:cNvPr>
          <p:cNvSpPr/>
          <p:nvPr/>
        </p:nvSpPr>
        <p:spPr>
          <a:xfrm>
            <a:off x="4791983" y="3538298"/>
            <a:ext cx="3193066" cy="7077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0D97D6-1B68-4065-982D-2F6377C462F4}"/>
              </a:ext>
            </a:extLst>
          </p:cNvPr>
          <p:cNvSpPr/>
          <p:nvPr/>
        </p:nvSpPr>
        <p:spPr>
          <a:xfrm>
            <a:off x="3870250" y="520995"/>
            <a:ext cx="3410456" cy="302638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0DE260-246E-489E-A46B-957F161B86FD}"/>
              </a:ext>
            </a:extLst>
          </p:cNvPr>
          <p:cNvSpPr/>
          <p:nvPr/>
        </p:nvSpPr>
        <p:spPr>
          <a:xfrm>
            <a:off x="5193506" y="1808608"/>
            <a:ext cx="304800" cy="307800"/>
          </a:xfrm>
          <a:prstGeom prst="ellipse">
            <a:avLst/>
          </a:prstGeom>
          <a:noFill/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A01CF7-114A-4BC6-9FEB-DD2FF5B3931A}"/>
              </a:ext>
            </a:extLst>
          </p:cNvPr>
          <p:cNvSpPr/>
          <p:nvPr/>
        </p:nvSpPr>
        <p:spPr>
          <a:xfrm>
            <a:off x="3800714" y="2586098"/>
            <a:ext cx="303454" cy="307800"/>
          </a:xfrm>
          <a:prstGeom prst="ellipse">
            <a:avLst/>
          </a:prstGeom>
          <a:noFill/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7A5189-4FBF-4DA3-8EE8-9707D03FB6D1}"/>
              </a:ext>
            </a:extLst>
          </p:cNvPr>
          <p:cNvSpPr/>
          <p:nvPr/>
        </p:nvSpPr>
        <p:spPr>
          <a:xfrm>
            <a:off x="5222284" y="3062080"/>
            <a:ext cx="304800" cy="307800"/>
          </a:xfrm>
          <a:prstGeom prst="ellipse">
            <a:avLst/>
          </a:prstGeom>
          <a:noFill/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6F3419-672C-4229-B860-197F98041276}"/>
              </a:ext>
            </a:extLst>
          </p:cNvPr>
          <p:cNvSpPr/>
          <p:nvPr/>
        </p:nvSpPr>
        <p:spPr>
          <a:xfrm>
            <a:off x="6872618" y="1238767"/>
            <a:ext cx="304800" cy="307800"/>
          </a:xfrm>
          <a:prstGeom prst="ellipse">
            <a:avLst/>
          </a:prstGeom>
          <a:noFill/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31352E-FCAD-4AAF-A6B9-DDC982674A4A}"/>
              </a:ext>
            </a:extLst>
          </p:cNvPr>
          <p:cNvSpPr/>
          <p:nvPr/>
        </p:nvSpPr>
        <p:spPr>
          <a:xfrm>
            <a:off x="5635122" y="1273407"/>
            <a:ext cx="331074" cy="307800"/>
          </a:xfrm>
          <a:prstGeom prst="ellipse">
            <a:avLst/>
          </a:prstGeom>
          <a:noFill/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27F01A-A202-4D1A-B762-90C4DAD005D2}"/>
              </a:ext>
            </a:extLst>
          </p:cNvPr>
          <p:cNvSpPr/>
          <p:nvPr/>
        </p:nvSpPr>
        <p:spPr>
          <a:xfrm>
            <a:off x="5193506" y="1238767"/>
            <a:ext cx="304800" cy="307800"/>
          </a:xfrm>
          <a:prstGeom prst="ellipse">
            <a:avLst/>
          </a:prstGeom>
          <a:noFill/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3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6" name="Google Shape;11416;p32"/>
          <p:cNvSpPr txBox="1">
            <a:spLocks noGrp="1"/>
          </p:cNvSpPr>
          <p:nvPr>
            <p:ph type="title"/>
          </p:nvPr>
        </p:nvSpPr>
        <p:spPr>
          <a:xfrm>
            <a:off x="3734045" y="1941978"/>
            <a:ext cx="22179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Khung tên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418" name="Google Shape;11418;p32"/>
          <p:cNvPicPr preferRelativeResize="0"/>
          <p:nvPr/>
        </p:nvPicPr>
        <p:blipFill rotWithShape="1">
          <a:blip r:embed="rId3">
            <a:alphaModFix/>
          </a:blip>
          <a:srcRect l="6635" t="2480" r="47317" b="2489"/>
          <a:stretch/>
        </p:blipFill>
        <p:spPr>
          <a:xfrm>
            <a:off x="713100" y="1235925"/>
            <a:ext cx="2384425" cy="328012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19" name="Google Shape;11419;p32"/>
          <p:cNvSpPr txBox="1">
            <a:spLocks noGrp="1"/>
          </p:cNvSpPr>
          <p:nvPr>
            <p:ph type="title" idx="2"/>
          </p:nvPr>
        </p:nvSpPr>
        <p:spPr>
          <a:xfrm>
            <a:off x="3734045" y="1393738"/>
            <a:ext cx="638258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20" name="Google Shape;11420;p32"/>
          <p:cNvSpPr txBox="1">
            <a:spLocks noGrp="1"/>
          </p:cNvSpPr>
          <p:nvPr>
            <p:ph type="title" idx="3"/>
          </p:nvPr>
        </p:nvSpPr>
        <p:spPr>
          <a:xfrm>
            <a:off x="6563601" y="1929520"/>
            <a:ext cx="22179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kê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22" name="Google Shape;11422;p32"/>
          <p:cNvSpPr txBox="1">
            <a:spLocks noGrp="1"/>
          </p:cNvSpPr>
          <p:nvPr>
            <p:ph type="title" idx="5"/>
          </p:nvPr>
        </p:nvSpPr>
        <p:spPr>
          <a:xfrm>
            <a:off x="6563601" y="1393738"/>
            <a:ext cx="638258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23" name="Google Shape;11423;p32"/>
          <p:cNvSpPr txBox="1">
            <a:spLocks noGrp="1"/>
          </p:cNvSpPr>
          <p:nvPr>
            <p:ph type="title" idx="6"/>
          </p:nvPr>
        </p:nvSpPr>
        <p:spPr>
          <a:xfrm>
            <a:off x="3734045" y="3641162"/>
            <a:ext cx="22179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biểu diễn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25" name="Google Shape;11425;p32"/>
          <p:cNvSpPr txBox="1">
            <a:spLocks noGrp="1"/>
          </p:cNvSpPr>
          <p:nvPr>
            <p:ph type="title" idx="8"/>
          </p:nvPr>
        </p:nvSpPr>
        <p:spPr>
          <a:xfrm>
            <a:off x="3734045" y="3097933"/>
            <a:ext cx="638258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26" name="Google Shape;11426;p32"/>
          <p:cNvSpPr txBox="1">
            <a:spLocks noGrp="1"/>
          </p:cNvSpPr>
          <p:nvPr>
            <p:ph type="title" idx="9"/>
          </p:nvPr>
        </p:nvSpPr>
        <p:spPr>
          <a:xfrm>
            <a:off x="6563601" y="3641162"/>
            <a:ext cx="22179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Kích thước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28" name="Google Shape;11428;p32"/>
          <p:cNvSpPr txBox="1">
            <a:spLocks noGrp="1"/>
          </p:cNvSpPr>
          <p:nvPr>
            <p:ph type="title" idx="14"/>
          </p:nvPr>
        </p:nvSpPr>
        <p:spPr>
          <a:xfrm>
            <a:off x="6563601" y="3097933"/>
            <a:ext cx="638258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11441;p34">
            <a:extLst>
              <a:ext uri="{FF2B5EF4-FFF2-40B4-BE49-F238E27FC236}">
                <a16:creationId xmlns:a16="http://schemas.microsoft.com/office/drawing/2014/main" id="{EF8DD065-214C-4225-9BFF-3156F2DD2CA1}"/>
              </a:ext>
            </a:extLst>
          </p:cNvPr>
          <p:cNvSpPr txBox="1">
            <a:spLocks/>
          </p:cNvSpPr>
          <p:nvPr/>
        </p:nvSpPr>
        <p:spPr>
          <a:xfrm>
            <a:off x="917256" y="409903"/>
            <a:ext cx="6524068" cy="56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idaloka"/>
              <a:buNone/>
              <a:defRPr sz="25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idaloka"/>
              <a:buNone/>
              <a:defRPr sz="25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idaloka"/>
              <a:buNone/>
              <a:defRPr sz="25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idaloka"/>
              <a:buNone/>
              <a:defRPr sz="25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idaloka"/>
              <a:buNone/>
              <a:defRPr sz="25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idaloka"/>
              <a:buNone/>
              <a:defRPr sz="25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idaloka"/>
              <a:buNone/>
              <a:defRPr sz="25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idaloka"/>
              <a:buNone/>
              <a:defRPr sz="25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idaloka"/>
              <a:buNone/>
              <a:defRPr sz="25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NỘI DUNG CỦA BẢN VẼ LẮP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87" name="Google Shape;11687;p48"/>
          <p:cNvGrpSpPr/>
          <p:nvPr/>
        </p:nvGrpSpPr>
        <p:grpSpPr>
          <a:xfrm>
            <a:off x="2147777" y="1391143"/>
            <a:ext cx="4869711" cy="3138310"/>
            <a:chOff x="4572600" y="1047375"/>
            <a:chExt cx="3571200" cy="2855300"/>
          </a:xfrm>
        </p:grpSpPr>
        <p:sp>
          <p:nvSpPr>
            <p:cNvPr id="11688" name="Google Shape;11688;p48"/>
            <p:cNvSpPr/>
            <p:nvPr/>
          </p:nvSpPr>
          <p:spPr>
            <a:xfrm>
              <a:off x="5778750" y="3124937"/>
              <a:ext cx="1158900" cy="761100"/>
            </a:xfrm>
            <a:prstGeom prst="trapezoid">
              <a:avLst>
                <a:gd name="adj" fmla="val 76133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48"/>
            <p:cNvSpPr/>
            <p:nvPr/>
          </p:nvSpPr>
          <p:spPr>
            <a:xfrm>
              <a:off x="4572600" y="1047375"/>
              <a:ext cx="3571200" cy="2421300"/>
            </a:xfrm>
            <a:prstGeom prst="roundRect">
              <a:avLst>
                <a:gd name="adj" fmla="val 569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48"/>
            <p:cNvSpPr/>
            <p:nvPr/>
          </p:nvSpPr>
          <p:spPr>
            <a:xfrm>
              <a:off x="5713500" y="3808775"/>
              <a:ext cx="1289400" cy="939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85" name="Google Shape;11685;p48"/>
          <p:cNvSpPr txBox="1">
            <a:spLocks noGrp="1"/>
          </p:cNvSpPr>
          <p:nvPr>
            <p:ph type="title"/>
          </p:nvPr>
        </p:nvSpPr>
        <p:spPr>
          <a:xfrm>
            <a:off x="720000" y="36640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86" name="Google Shape;11686;p48"/>
          <p:cNvSpPr txBox="1">
            <a:spLocks noGrp="1"/>
          </p:cNvSpPr>
          <p:nvPr>
            <p:ph type="subTitle" idx="1"/>
          </p:nvPr>
        </p:nvSpPr>
        <p:spPr>
          <a:xfrm>
            <a:off x="2475454" y="1877114"/>
            <a:ext cx="4214356" cy="17975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 vẽ lắp và bản vẽ chi tiết khác nhau điểm nào?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Tại sao?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692" name="Google Shape;11692;p48"/>
          <p:cNvCxnSpPr/>
          <p:nvPr/>
        </p:nvCxnSpPr>
        <p:spPr>
          <a:xfrm rot="10800000">
            <a:off x="-900" y="366401"/>
            <a:ext cx="9145800" cy="0"/>
          </a:xfrm>
          <a:prstGeom prst="straightConnector1">
            <a:avLst/>
          </a:prstGeom>
          <a:noFill/>
          <a:ln w="9525" cap="flat" cmpd="sng">
            <a:solidFill>
              <a:srgbClr val="1F21D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411B0-8485-44D4-8292-B5D255FB6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280"/>
            <a:ext cx="4859200" cy="36769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3906CE-EBA9-4A73-B3A8-7ABF42D02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200" y="0"/>
            <a:ext cx="4284800" cy="51435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53337097"/>
      </p:ext>
    </p:extLst>
  </p:cSld>
  <p:clrMapOvr>
    <a:masterClrMapping/>
  </p:clrMapOvr>
</p:sld>
</file>

<file path=ppt/theme/theme1.xml><?xml version="1.0" encoding="utf-8"?>
<a:theme xmlns:a="http://schemas.openxmlformats.org/drawingml/2006/main" name="Muslim Style Minitheme by Slidesgo">
  <a:themeElements>
    <a:clrScheme name="Simple Light">
      <a:dk1>
        <a:srgbClr val="1F21DC"/>
      </a:dk1>
      <a:lt1>
        <a:srgbClr val="FAE9D6"/>
      </a:lt1>
      <a:dk2>
        <a:srgbClr val="1F21DC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F21D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199</Words>
  <Application>Microsoft Office PowerPoint</Application>
  <PresentationFormat>On-screen Show (16:9)</PresentationFormat>
  <Paragraphs>47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Vidaloka</vt:lpstr>
      <vt:lpstr>Signika</vt:lpstr>
      <vt:lpstr>Arial</vt:lpstr>
      <vt:lpstr>Times New Roman</vt:lpstr>
      <vt:lpstr>Muslim Style Minitheme by Slidesgo</vt:lpstr>
      <vt:lpstr>CÔNG NGHỆ 8</vt:lpstr>
      <vt:lpstr>BÀI 13  BẢN VẼ LẮP</vt:lpstr>
      <vt:lpstr>I. NỘI DUNG CỦA BẢN VẼ LẮP</vt:lpstr>
      <vt:lpstr>NỘI DUNG CỦA BẢN VẼ LẮP</vt:lpstr>
      <vt:lpstr>PowerPoint Presentation</vt:lpstr>
      <vt:lpstr>PowerPoint Presentation</vt:lpstr>
      <vt:lpstr>Khung tên</vt:lpstr>
      <vt:lpstr>CÂU HỎI</vt:lpstr>
      <vt:lpstr>PowerPoint Presentation</vt:lpstr>
      <vt:lpstr>PowerPoint Presentation</vt:lpstr>
      <vt:lpstr>ĐỌCBẢN VẼ LẮP</vt:lpstr>
      <vt:lpstr>PowerPoint Presentation</vt:lpstr>
      <vt:lpstr>PowerPoint Presentation</vt:lpstr>
      <vt:lpstr>BÀI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NGHỆ 8</dc:title>
  <dc:creator>Admin</dc:creator>
  <cp:lastModifiedBy>Nguyen Thi Hoang  Tram - THCS Bach Dang</cp:lastModifiedBy>
  <cp:revision>20</cp:revision>
  <dcterms:modified xsi:type="dcterms:W3CDTF">2021-10-13T08:43:24Z</dcterms:modified>
</cp:coreProperties>
</file>